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21"/>
  </p:notesMasterIdLst>
  <p:sldIdLst>
    <p:sldId id="296" r:id="rId3"/>
    <p:sldId id="284" r:id="rId4"/>
    <p:sldId id="288" r:id="rId5"/>
    <p:sldId id="280" r:id="rId6"/>
    <p:sldId id="286" r:id="rId7"/>
    <p:sldId id="283" r:id="rId8"/>
    <p:sldId id="294" r:id="rId9"/>
    <p:sldId id="285" r:id="rId10"/>
    <p:sldId id="287" r:id="rId11"/>
    <p:sldId id="289" r:id="rId12"/>
    <p:sldId id="292" r:id="rId13"/>
    <p:sldId id="291" r:id="rId14"/>
    <p:sldId id="293" r:id="rId15"/>
    <p:sldId id="290" r:id="rId16"/>
    <p:sldId id="282" r:id="rId17"/>
    <p:sldId id="295" r:id="rId18"/>
    <p:sldId id="297" r:id="rId19"/>
    <p:sldId id="298" r:id="rId20"/>
  </p:sldIdLst>
  <p:sldSz cx="9144000" cy="5143500" type="screen16x9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buFont typeface="Arial" pitchFamily="34" charset="0"/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buFont typeface="Arial" pitchFamily="34" charset="0"/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buFont typeface="Arial" pitchFamily="34" charset="0"/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buFont typeface="Arial" pitchFamily="34" charset="0"/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buFont typeface="Arial" pitchFamily="34" charset="0"/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84">
          <p15:clr>
            <a:srgbClr val="A4A3A4"/>
          </p15:clr>
        </p15:guide>
        <p15:guide id="2" pos="2884">
          <p15:clr>
            <a:srgbClr val="A4A3A4"/>
          </p15:clr>
        </p15:guide>
        <p15:guide id="3" pos="174">
          <p15:clr>
            <a:srgbClr val="A4A3A4"/>
          </p15:clr>
        </p15:guide>
        <p15:guide id="4" pos="55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43" autoAdjust="0"/>
    <p:restoredTop sz="94660"/>
  </p:normalViewPr>
  <p:slideViewPr>
    <p:cSldViewPr>
      <p:cViewPr varScale="1">
        <p:scale>
          <a:sx n="107" d="100"/>
          <a:sy n="107" d="100"/>
        </p:scale>
        <p:origin x="787" y="82"/>
      </p:cViewPr>
      <p:guideLst>
        <p:guide orient="horz" pos="1484"/>
        <p:guide pos="2884"/>
        <p:guide pos="174"/>
        <p:guide pos="55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页眉占位符 1"/>
          <p:cNvSpPr>
            <a:spLocks noGrp="1" noChangeArrowheads="1"/>
          </p:cNvSpPr>
          <p:nvPr>
            <p:ph type="hdr" sz="quarter" idx="4294967295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zh-CN" altLang="zh-CN"/>
          </a:p>
        </p:txBody>
      </p:sp>
      <p:sp>
        <p:nvSpPr>
          <p:cNvPr id="2051" name="日期占位符 2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/>
            </a:lvl1pPr>
          </a:lstStyle>
          <a:p>
            <a:fld id="{57D9B22D-B89D-4365-81A4-4DD835C99857}" type="datetime1">
              <a:rPr lang="zh-CN" altLang="en-US"/>
              <a:pPr/>
              <a:t>2016/11/6</a:t>
            </a:fld>
            <a:endParaRPr lang="zh-CN" altLang="en-US" sz="1200"/>
          </a:p>
        </p:txBody>
      </p:sp>
      <p:sp>
        <p:nvSpPr>
          <p:cNvPr id="2052" name="幻灯片图像占位符 3"/>
          <p:cNvSpPr>
            <a:spLocks noGrp="1" noRot="1" noChangeAspect="1" noChangeArrowheads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</p:sp>
      <p:sp>
        <p:nvSpPr>
          <p:cNvPr id="2053" name="备注占位符 4"/>
          <p:cNvSpPr>
            <a:spLocks noGrp="1" noRot="1" noChangeAspect="1"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defTabSz="0" eaLnBrk="0" hangingPunct="0">
              <a:spcBef>
                <a:spcPct val="30000"/>
              </a:spcBef>
              <a:buFontTx/>
              <a:buNone/>
            </a:pPr>
            <a:r>
              <a:rPr lang="zh-CN" altLang="en-US" sz="1200"/>
              <a:t>单击此处编辑母版文本样式</a:t>
            </a:r>
          </a:p>
          <a:p>
            <a:pPr defTabSz="0" eaLnBrk="0" hangingPunct="0">
              <a:spcBef>
                <a:spcPct val="30000"/>
              </a:spcBef>
              <a:buFontTx/>
              <a:buNone/>
            </a:pPr>
            <a:r>
              <a:rPr lang="zh-CN" altLang="en-US" sz="1200"/>
              <a:t>第二级</a:t>
            </a:r>
          </a:p>
          <a:p>
            <a:pPr defTabSz="0" eaLnBrk="0" hangingPunct="0">
              <a:spcBef>
                <a:spcPct val="30000"/>
              </a:spcBef>
              <a:buFontTx/>
              <a:buNone/>
            </a:pPr>
            <a:r>
              <a:rPr lang="zh-CN" altLang="en-US" sz="1200"/>
              <a:t>第三级</a:t>
            </a:r>
          </a:p>
          <a:p>
            <a:pPr defTabSz="0" eaLnBrk="0" hangingPunct="0">
              <a:spcBef>
                <a:spcPct val="30000"/>
              </a:spcBef>
              <a:buFontTx/>
              <a:buNone/>
            </a:pPr>
            <a:r>
              <a:rPr lang="zh-CN" altLang="en-US" sz="1200"/>
              <a:t>第四级</a:t>
            </a:r>
          </a:p>
          <a:p>
            <a:pPr defTabSz="0" eaLnBrk="0" hangingPunct="0">
              <a:spcBef>
                <a:spcPct val="30000"/>
              </a:spcBef>
              <a:buFontTx/>
              <a:buNone/>
            </a:pPr>
            <a:r>
              <a:rPr lang="zh-CN" altLang="en-US" sz="1200"/>
              <a:t>第五级</a:t>
            </a:r>
          </a:p>
        </p:txBody>
      </p:sp>
      <p:sp>
        <p:nvSpPr>
          <p:cNvPr id="2054" name="页脚占位符 5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zh-CN" altLang="zh-CN"/>
          </a:p>
        </p:txBody>
      </p:sp>
      <p:sp>
        <p:nvSpPr>
          <p:cNvPr id="2055" name="灯片编号占位符 6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/>
            </a:lvl1pPr>
          </a:lstStyle>
          <a:p>
            <a:fld id="{8DCA92A2-B2C2-4743-9AAA-1110326551D5}" type="slidenum">
              <a:rPr lang="zh-CN" altLang="en-US"/>
              <a:pPr/>
              <a:t>‹#›</a:t>
            </a:fld>
            <a:endParaRPr lang="zh-CN" altLang="en-US" sz="1200"/>
          </a:p>
        </p:txBody>
      </p:sp>
    </p:spTree>
    <p:extLst>
      <p:ext uri="{BB962C8B-B14F-4D97-AF65-F5344CB8AC3E}">
        <p14:creationId xmlns:p14="http://schemas.microsoft.com/office/powerpoint/2010/main" val="2254858834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57D9B22D-B89D-4365-81A4-4DD835C99857}" type="datetime1">
              <a:rPr lang="zh-CN" altLang="en-US" smtClean="0"/>
              <a:pPr/>
              <a:t>2016/11/6</a:t>
            </a:fld>
            <a:endParaRPr lang="zh-CN" altLang="en-US" sz="120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DCA92A2-B2C2-4743-9AAA-1110326551D5}" type="slidenum">
              <a:rPr lang="zh-CN" altLang="en-US" smtClean="0"/>
              <a:pPr/>
              <a:t>1</a:t>
            </a:fld>
            <a:endParaRPr lang="zh-CN" altLang="en-US" sz="1200"/>
          </a:p>
        </p:txBody>
      </p:sp>
    </p:spTree>
    <p:extLst>
      <p:ext uri="{BB962C8B-B14F-4D97-AF65-F5344CB8AC3E}">
        <p14:creationId xmlns:p14="http://schemas.microsoft.com/office/powerpoint/2010/main" val="34463652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r>
              <a:rPr lang="zh-CN" altLang="en-US" dirty="0" smtClean="0"/>
              <a:t> 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57D9B22D-B89D-4365-81A4-4DD835C99857}" type="datetime1">
              <a:rPr lang="zh-CN" altLang="en-US" smtClean="0"/>
              <a:pPr/>
              <a:t>2016/11/6</a:t>
            </a:fld>
            <a:endParaRPr lang="zh-CN" altLang="en-US" sz="120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DCA92A2-B2C2-4743-9AAA-1110326551D5}" type="slidenum">
              <a:rPr lang="zh-CN" altLang="en-US" smtClean="0"/>
              <a:pPr/>
              <a:t>2</a:t>
            </a:fld>
            <a:endParaRPr lang="zh-CN" altLang="en-US" sz="1200"/>
          </a:p>
        </p:txBody>
      </p:sp>
    </p:spTree>
    <p:extLst>
      <p:ext uri="{BB962C8B-B14F-4D97-AF65-F5344CB8AC3E}">
        <p14:creationId xmlns:p14="http://schemas.microsoft.com/office/powerpoint/2010/main" val="20433634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r>
              <a:rPr lang="zh-CN" altLang="en-US" dirty="0" smtClean="0"/>
              <a:t> 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57D9B22D-B89D-4365-81A4-4DD835C99857}" type="datetime1">
              <a:rPr lang="zh-CN" altLang="en-US" smtClean="0"/>
              <a:pPr/>
              <a:t>2016/11/6</a:t>
            </a:fld>
            <a:endParaRPr lang="zh-CN" altLang="en-US" sz="120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DCA92A2-B2C2-4743-9AAA-1110326551D5}" type="slidenum">
              <a:rPr lang="zh-CN" altLang="en-US" smtClean="0"/>
              <a:pPr/>
              <a:t>4</a:t>
            </a:fld>
            <a:endParaRPr lang="zh-CN" altLang="en-US" sz="1200"/>
          </a:p>
        </p:txBody>
      </p:sp>
    </p:spTree>
    <p:extLst>
      <p:ext uri="{BB962C8B-B14F-4D97-AF65-F5344CB8AC3E}">
        <p14:creationId xmlns:p14="http://schemas.microsoft.com/office/powerpoint/2010/main" val="653716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r>
              <a:rPr lang="zh-CN" altLang="en-US" dirty="0" smtClean="0"/>
              <a:t> 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57D9B22D-B89D-4365-81A4-4DD835C99857}" type="datetime1">
              <a:rPr lang="zh-CN" altLang="en-US" smtClean="0"/>
              <a:pPr/>
              <a:t>2016/11/6</a:t>
            </a:fld>
            <a:endParaRPr lang="zh-CN" altLang="en-US" sz="120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DCA92A2-B2C2-4743-9AAA-1110326551D5}" type="slidenum">
              <a:rPr lang="zh-CN" altLang="en-US" smtClean="0"/>
              <a:pPr/>
              <a:t>6</a:t>
            </a:fld>
            <a:endParaRPr lang="zh-CN" altLang="en-US" sz="1200"/>
          </a:p>
        </p:txBody>
      </p:sp>
    </p:spTree>
    <p:extLst>
      <p:ext uri="{BB962C8B-B14F-4D97-AF65-F5344CB8AC3E}">
        <p14:creationId xmlns:p14="http://schemas.microsoft.com/office/powerpoint/2010/main" val="26583553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r>
              <a:rPr lang="zh-CN" altLang="en-US" dirty="0" smtClean="0"/>
              <a:t> 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57D9B22D-B89D-4365-81A4-4DD835C99857}" type="datetime1">
              <a:rPr lang="zh-CN" altLang="en-US" smtClean="0"/>
              <a:pPr/>
              <a:t>2016/11/6</a:t>
            </a:fld>
            <a:endParaRPr lang="zh-CN" altLang="en-US" sz="120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DCA92A2-B2C2-4743-9AAA-1110326551D5}" type="slidenum">
              <a:rPr lang="zh-CN" altLang="en-US" smtClean="0"/>
              <a:pPr/>
              <a:t>10</a:t>
            </a:fld>
            <a:endParaRPr lang="zh-CN" altLang="en-US" sz="1200"/>
          </a:p>
        </p:txBody>
      </p:sp>
    </p:spTree>
    <p:extLst>
      <p:ext uri="{BB962C8B-B14F-4D97-AF65-F5344CB8AC3E}">
        <p14:creationId xmlns:p14="http://schemas.microsoft.com/office/powerpoint/2010/main" val="40064656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r>
              <a:rPr lang="zh-CN" altLang="en-US" dirty="0" smtClean="0"/>
              <a:t> 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57D9B22D-B89D-4365-81A4-4DD835C99857}" type="datetime1">
              <a:rPr lang="zh-CN" altLang="en-US" smtClean="0"/>
              <a:pPr/>
              <a:t>2016/11/6</a:t>
            </a:fld>
            <a:endParaRPr lang="zh-CN" altLang="en-US" sz="120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DCA92A2-B2C2-4743-9AAA-1110326551D5}" type="slidenum">
              <a:rPr lang="zh-CN" altLang="en-US" smtClean="0"/>
              <a:pPr/>
              <a:t>12</a:t>
            </a:fld>
            <a:endParaRPr lang="zh-CN" altLang="en-US" sz="1200"/>
          </a:p>
        </p:txBody>
      </p:sp>
    </p:spTree>
    <p:extLst>
      <p:ext uri="{BB962C8B-B14F-4D97-AF65-F5344CB8AC3E}">
        <p14:creationId xmlns:p14="http://schemas.microsoft.com/office/powerpoint/2010/main" val="27315748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r>
              <a:rPr lang="zh-CN" altLang="en-US" dirty="0" smtClean="0"/>
              <a:t> 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57D9B22D-B89D-4365-81A4-4DD835C99857}" type="datetime1">
              <a:rPr lang="zh-CN" altLang="en-US" smtClean="0"/>
              <a:pPr/>
              <a:t>2016/11/6</a:t>
            </a:fld>
            <a:endParaRPr lang="zh-CN" altLang="en-US" sz="120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DCA92A2-B2C2-4743-9AAA-1110326551D5}" type="slidenum">
              <a:rPr lang="zh-CN" altLang="en-US" smtClean="0"/>
              <a:pPr/>
              <a:t>14</a:t>
            </a:fld>
            <a:endParaRPr lang="zh-CN" altLang="en-US" sz="1200"/>
          </a:p>
        </p:txBody>
      </p:sp>
    </p:spTree>
    <p:extLst>
      <p:ext uri="{BB962C8B-B14F-4D97-AF65-F5344CB8AC3E}">
        <p14:creationId xmlns:p14="http://schemas.microsoft.com/office/powerpoint/2010/main" val="2392920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r>
              <a:rPr lang="zh-CN" altLang="en-US" dirty="0" smtClean="0"/>
              <a:t> 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57D9B22D-B89D-4365-81A4-4DD835C99857}" type="datetime1">
              <a:rPr lang="zh-CN" altLang="en-US" smtClean="0"/>
              <a:pPr/>
              <a:t>2016/11/6</a:t>
            </a:fld>
            <a:endParaRPr lang="zh-CN" altLang="en-US" sz="120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DCA92A2-B2C2-4743-9AAA-1110326551D5}" type="slidenum">
              <a:rPr lang="zh-CN" altLang="en-US" smtClean="0"/>
              <a:pPr/>
              <a:t>15</a:t>
            </a:fld>
            <a:endParaRPr lang="zh-CN" altLang="en-US" sz="1200"/>
          </a:p>
        </p:txBody>
      </p:sp>
    </p:spTree>
    <p:extLst>
      <p:ext uri="{BB962C8B-B14F-4D97-AF65-F5344CB8AC3E}">
        <p14:creationId xmlns:p14="http://schemas.microsoft.com/office/powerpoint/2010/main" val="25343579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66616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06082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19132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54822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7761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10651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90825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451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77517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1627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7064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40397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2118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57553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418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0386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3500391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15898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85203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45690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27507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5902923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220706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marL="914400" indent="-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Calibri" pitchFamily="34" charset="0"/>
        </a:defRPr>
      </a:lvl1pPr>
      <a:lvl2pPr marL="914400" indent="-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2pPr>
      <a:lvl3pPr marL="914400" indent="-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3pPr>
      <a:lvl4pPr marL="914400" indent="-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4pPr>
      <a:lvl5pPr marL="914400" indent="-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5pPr>
      <a:lvl6pPr marL="1371600" indent="-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6pPr>
      <a:lvl7pPr marL="1828800" indent="-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7pPr>
      <a:lvl8pPr marL="2286000" indent="-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8pPr>
      <a:lvl9pPr marL="2743200" indent="-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Calibri" pitchFamily="34" charset="0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>
          <a:solidFill>
            <a:schemeClr val="tx1"/>
          </a:solidFill>
          <a:latin typeface="+mn-lt"/>
          <a:ea typeface="+mn-ea"/>
          <a:sym typeface="Calibri" pitchFamily="34" charset="0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  <a:ea typeface="+mn-ea"/>
          <a:sym typeface="Calibri" pitchFamily="34" charset="0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34712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12.xml"/><Relationship Id="rId1" Type="http://schemas.openxmlformats.org/officeDocument/2006/relationships/audio" Target="../media/audio1.wav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70.jpeg"/><Relationship Id="rId7" Type="http://schemas.openxmlformats.org/officeDocument/2006/relationships/image" Target="../media/image61.jpeg"/><Relationship Id="rId12" Type="http://schemas.openxmlformats.org/officeDocument/2006/relationships/image" Target="../media/image7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0.png"/><Relationship Id="rId11" Type="http://schemas.openxmlformats.org/officeDocument/2006/relationships/image" Target="../media/image75.png"/><Relationship Id="rId5" Type="http://schemas.openxmlformats.org/officeDocument/2006/relationships/image" Target="../media/image59.png"/><Relationship Id="rId10" Type="http://schemas.openxmlformats.org/officeDocument/2006/relationships/image" Target="../media/image74.jpeg"/><Relationship Id="rId4" Type="http://schemas.openxmlformats.org/officeDocument/2006/relationships/image" Target="../media/image71.jpeg"/><Relationship Id="rId9" Type="http://schemas.openxmlformats.org/officeDocument/2006/relationships/image" Target="../media/image7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18" Type="http://schemas.openxmlformats.org/officeDocument/2006/relationships/image" Target="../media/image39.png"/><Relationship Id="rId3" Type="http://schemas.openxmlformats.org/officeDocument/2006/relationships/image" Target="../media/image78.jpe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17" Type="http://schemas.openxmlformats.org/officeDocument/2006/relationships/image" Target="../media/image38.png"/><Relationship Id="rId2" Type="http://schemas.openxmlformats.org/officeDocument/2006/relationships/image" Target="../media/image77.jpeg"/><Relationship Id="rId16" Type="http://schemas.openxmlformats.org/officeDocument/2006/relationships/image" Target="../media/image81.png"/><Relationship Id="rId20" Type="http://schemas.openxmlformats.org/officeDocument/2006/relationships/image" Target="../media/image4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8.jpeg"/><Relationship Id="rId11" Type="http://schemas.openxmlformats.org/officeDocument/2006/relationships/image" Target="../media/image32.png"/><Relationship Id="rId5" Type="http://schemas.openxmlformats.org/officeDocument/2006/relationships/image" Target="../media/image80.jpeg"/><Relationship Id="rId15" Type="http://schemas.openxmlformats.org/officeDocument/2006/relationships/image" Target="../media/image36.png"/><Relationship Id="rId10" Type="http://schemas.openxmlformats.org/officeDocument/2006/relationships/image" Target="../media/image31.png"/><Relationship Id="rId19" Type="http://schemas.openxmlformats.org/officeDocument/2006/relationships/image" Target="../media/image40.png"/><Relationship Id="rId4" Type="http://schemas.openxmlformats.org/officeDocument/2006/relationships/image" Target="../media/image79.jpeg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82.jpeg"/><Relationship Id="rId7" Type="http://schemas.openxmlformats.org/officeDocument/2006/relationships/image" Target="../media/image8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5.jpeg"/><Relationship Id="rId11" Type="http://schemas.openxmlformats.org/officeDocument/2006/relationships/image" Target="../media/image89.png"/><Relationship Id="rId5" Type="http://schemas.openxmlformats.org/officeDocument/2006/relationships/image" Target="../media/image84.jpeg"/><Relationship Id="rId10" Type="http://schemas.openxmlformats.org/officeDocument/2006/relationships/image" Target="../media/image88.jpeg"/><Relationship Id="rId4" Type="http://schemas.openxmlformats.org/officeDocument/2006/relationships/image" Target="../media/image83.png"/><Relationship Id="rId9" Type="http://schemas.openxmlformats.org/officeDocument/2006/relationships/image" Target="../media/image8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7" Type="http://schemas.openxmlformats.org/officeDocument/2006/relationships/image" Target="../media/image95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1.jpe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13" Type="http://schemas.openxmlformats.org/officeDocument/2006/relationships/image" Target="../media/image31.png"/><Relationship Id="rId18" Type="http://schemas.openxmlformats.org/officeDocument/2006/relationships/image" Target="../media/image36.png"/><Relationship Id="rId3" Type="http://schemas.openxmlformats.org/officeDocument/2006/relationships/image" Target="../media/image97.jpeg"/><Relationship Id="rId21" Type="http://schemas.openxmlformats.org/officeDocument/2006/relationships/image" Target="../media/image39.png"/><Relationship Id="rId7" Type="http://schemas.openxmlformats.org/officeDocument/2006/relationships/image" Target="../media/image46.jpeg"/><Relationship Id="rId12" Type="http://schemas.openxmlformats.org/officeDocument/2006/relationships/image" Target="../media/image30.png"/><Relationship Id="rId17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34.png"/><Relationship Id="rId20" Type="http://schemas.openxmlformats.org/officeDocument/2006/relationships/image" Target="../media/image3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0.png"/><Relationship Id="rId11" Type="http://schemas.openxmlformats.org/officeDocument/2006/relationships/image" Target="../media/image29.png"/><Relationship Id="rId5" Type="http://schemas.openxmlformats.org/officeDocument/2006/relationships/image" Target="../media/image99.jpeg"/><Relationship Id="rId15" Type="http://schemas.openxmlformats.org/officeDocument/2006/relationships/image" Target="../media/image33.png"/><Relationship Id="rId23" Type="http://schemas.openxmlformats.org/officeDocument/2006/relationships/image" Target="../media/image41.png"/><Relationship Id="rId10" Type="http://schemas.openxmlformats.org/officeDocument/2006/relationships/image" Target="../media/image28.png"/><Relationship Id="rId19" Type="http://schemas.openxmlformats.org/officeDocument/2006/relationships/image" Target="../media/image37.png"/><Relationship Id="rId4" Type="http://schemas.openxmlformats.org/officeDocument/2006/relationships/image" Target="../media/image98.png"/><Relationship Id="rId9" Type="http://schemas.openxmlformats.org/officeDocument/2006/relationships/image" Target="../media/image85.jpeg"/><Relationship Id="rId14" Type="http://schemas.openxmlformats.org/officeDocument/2006/relationships/image" Target="../media/image32.png"/><Relationship Id="rId22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11" Type="http://schemas.openxmlformats.org/officeDocument/2006/relationships/image" Target="../media/image18.jpeg"/><Relationship Id="rId5" Type="http://schemas.openxmlformats.org/officeDocument/2006/relationships/image" Target="../media/image12.jpe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4.png"/><Relationship Id="rId3" Type="http://schemas.openxmlformats.org/officeDocument/2006/relationships/image" Target="../media/image12.jpeg"/><Relationship Id="rId7" Type="http://schemas.openxmlformats.org/officeDocument/2006/relationships/image" Target="../media/image22.jpeg"/><Relationship Id="rId12" Type="http://schemas.openxmlformats.org/officeDocument/2006/relationships/image" Target="../media/image3.png"/><Relationship Id="rId2" Type="http://schemas.openxmlformats.org/officeDocument/2006/relationships/image" Target="../media/image19.jpeg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11" Type="http://schemas.openxmlformats.org/officeDocument/2006/relationships/image" Target="../media/image8.png"/><Relationship Id="rId5" Type="http://schemas.openxmlformats.org/officeDocument/2006/relationships/image" Target="../media/image18.jpeg"/><Relationship Id="rId15" Type="http://schemas.openxmlformats.org/officeDocument/2006/relationships/image" Target="../media/image6.png"/><Relationship Id="rId10" Type="http://schemas.openxmlformats.org/officeDocument/2006/relationships/image" Target="../media/image2.png"/><Relationship Id="rId4" Type="http://schemas.openxmlformats.org/officeDocument/2006/relationships/image" Target="../media/image20.png"/><Relationship Id="rId9" Type="http://schemas.openxmlformats.org/officeDocument/2006/relationships/image" Target="../media/image24.png"/><Relationship Id="rId1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18" Type="http://schemas.openxmlformats.org/officeDocument/2006/relationships/image" Target="../media/image38.png"/><Relationship Id="rId3" Type="http://schemas.openxmlformats.org/officeDocument/2006/relationships/image" Target="../media/image25.jpeg"/><Relationship Id="rId21" Type="http://schemas.openxmlformats.org/officeDocument/2006/relationships/image" Target="../media/image41.png"/><Relationship Id="rId7" Type="http://schemas.openxmlformats.org/officeDocument/2006/relationships/image" Target="../media/image27.jpeg"/><Relationship Id="rId12" Type="http://schemas.openxmlformats.org/officeDocument/2006/relationships/image" Target="../media/image32.png"/><Relationship Id="rId17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6.png"/><Relationship Id="rId20" Type="http://schemas.openxmlformats.org/officeDocument/2006/relationships/image" Target="../media/image4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jpeg"/><Relationship Id="rId11" Type="http://schemas.openxmlformats.org/officeDocument/2006/relationships/image" Target="../media/image31.png"/><Relationship Id="rId5" Type="http://schemas.openxmlformats.org/officeDocument/2006/relationships/image" Target="../media/image12.jpeg"/><Relationship Id="rId15" Type="http://schemas.openxmlformats.org/officeDocument/2006/relationships/image" Target="../media/image35.png"/><Relationship Id="rId10" Type="http://schemas.openxmlformats.org/officeDocument/2006/relationships/image" Target="../media/image30.png"/><Relationship Id="rId19" Type="http://schemas.openxmlformats.org/officeDocument/2006/relationships/image" Target="../media/image39.png"/><Relationship Id="rId4" Type="http://schemas.openxmlformats.org/officeDocument/2006/relationships/image" Target="../media/image26.jpeg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13" Type="http://schemas.openxmlformats.org/officeDocument/2006/relationships/image" Target="../media/image8.png"/><Relationship Id="rId18" Type="http://schemas.openxmlformats.org/officeDocument/2006/relationships/image" Target="../media/image7.png"/><Relationship Id="rId3" Type="http://schemas.openxmlformats.org/officeDocument/2006/relationships/image" Target="../media/image43.jpeg"/><Relationship Id="rId7" Type="http://schemas.openxmlformats.org/officeDocument/2006/relationships/image" Target="../media/image18.jpeg"/><Relationship Id="rId12" Type="http://schemas.openxmlformats.org/officeDocument/2006/relationships/image" Target="../media/image2.png"/><Relationship Id="rId17" Type="http://schemas.openxmlformats.org/officeDocument/2006/relationships/image" Target="../media/image6.png"/><Relationship Id="rId2" Type="http://schemas.openxmlformats.org/officeDocument/2006/relationships/image" Target="../media/image42.png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jpeg"/><Relationship Id="rId11" Type="http://schemas.openxmlformats.org/officeDocument/2006/relationships/image" Target="../media/image49.png"/><Relationship Id="rId5" Type="http://schemas.openxmlformats.org/officeDocument/2006/relationships/image" Target="../media/image45.jpeg"/><Relationship Id="rId15" Type="http://schemas.openxmlformats.org/officeDocument/2006/relationships/image" Target="../media/image4.png"/><Relationship Id="rId10" Type="http://schemas.openxmlformats.org/officeDocument/2006/relationships/image" Target="../media/image48.jpeg"/><Relationship Id="rId4" Type="http://schemas.openxmlformats.org/officeDocument/2006/relationships/image" Target="../media/image44.jpeg"/><Relationship Id="rId9" Type="http://schemas.openxmlformats.org/officeDocument/2006/relationships/image" Target="../media/image47.jpeg"/><Relationship Id="rId1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2.png"/><Relationship Id="rId5" Type="http://schemas.openxmlformats.org/officeDocument/2006/relationships/image" Target="../media/image46.jpeg"/><Relationship Id="rId4" Type="http://schemas.openxmlformats.org/officeDocument/2006/relationships/image" Target="../media/image5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7.pn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18" Type="http://schemas.openxmlformats.org/officeDocument/2006/relationships/image" Target="../media/image39.png"/><Relationship Id="rId3" Type="http://schemas.openxmlformats.org/officeDocument/2006/relationships/image" Target="../media/image59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17" Type="http://schemas.openxmlformats.org/officeDocument/2006/relationships/image" Target="../media/image38.png"/><Relationship Id="rId2" Type="http://schemas.openxmlformats.org/officeDocument/2006/relationships/image" Target="../media/image58.jpeg"/><Relationship Id="rId16" Type="http://schemas.openxmlformats.org/officeDocument/2006/relationships/image" Target="../media/image37.png"/><Relationship Id="rId20" Type="http://schemas.openxmlformats.org/officeDocument/2006/relationships/image" Target="../media/image4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2.jpeg"/><Relationship Id="rId11" Type="http://schemas.openxmlformats.org/officeDocument/2006/relationships/image" Target="../media/image32.png"/><Relationship Id="rId5" Type="http://schemas.openxmlformats.org/officeDocument/2006/relationships/image" Target="../media/image61.jpeg"/><Relationship Id="rId15" Type="http://schemas.openxmlformats.org/officeDocument/2006/relationships/image" Target="../media/image36.png"/><Relationship Id="rId10" Type="http://schemas.openxmlformats.org/officeDocument/2006/relationships/image" Target="../media/image31.png"/><Relationship Id="rId19" Type="http://schemas.openxmlformats.org/officeDocument/2006/relationships/image" Target="../media/image40.png"/><Relationship Id="rId4" Type="http://schemas.openxmlformats.org/officeDocument/2006/relationships/image" Target="../media/image60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7.jpeg"/><Relationship Id="rId5" Type="http://schemas.openxmlformats.org/officeDocument/2006/relationships/image" Target="../media/image66.png"/><Relationship Id="rId4" Type="http://schemas.openxmlformats.org/officeDocument/2006/relationships/image" Target="../media/image6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jsj\Desktop\0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6"/>
          <p:cNvSpPr>
            <a:spLocks noChangeArrowheads="1"/>
          </p:cNvSpPr>
          <p:nvPr/>
        </p:nvSpPr>
        <p:spPr bwMode="auto">
          <a:xfrm>
            <a:off x="4914900" y="1225550"/>
            <a:ext cx="100013" cy="463550"/>
          </a:xfrm>
          <a:prstGeom prst="rect">
            <a:avLst/>
          </a:prstGeom>
          <a:solidFill>
            <a:srgbClr val="66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zh-CN" sz="900">
              <a:solidFill>
                <a:srgbClr val="000000"/>
              </a:solidFill>
              <a:latin typeface="Calibri" pitchFamily="34" charset="0"/>
              <a:sym typeface="宋体" pitchFamily="2" charset="-122"/>
            </a:endParaRPr>
          </a:p>
        </p:txBody>
      </p:sp>
      <p:sp>
        <p:nvSpPr>
          <p:cNvPr id="3076" name="Rectangle 7"/>
          <p:cNvSpPr>
            <a:spLocks noChangeArrowheads="1"/>
          </p:cNvSpPr>
          <p:nvPr/>
        </p:nvSpPr>
        <p:spPr bwMode="auto">
          <a:xfrm>
            <a:off x="5673725" y="1668463"/>
            <a:ext cx="1073150" cy="74612"/>
          </a:xfrm>
          <a:prstGeom prst="rect">
            <a:avLst/>
          </a:prstGeom>
          <a:solidFill>
            <a:srgbClr val="CC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zh-CN" sz="900">
              <a:solidFill>
                <a:srgbClr val="000000"/>
              </a:solidFill>
              <a:latin typeface="Calibri" pitchFamily="34" charset="0"/>
              <a:sym typeface="宋体" pitchFamily="2" charset="-122"/>
            </a:endParaRPr>
          </a:p>
        </p:txBody>
      </p:sp>
      <p:sp>
        <p:nvSpPr>
          <p:cNvPr id="3077" name="Rectangle 8"/>
          <p:cNvSpPr>
            <a:spLocks noChangeArrowheads="1"/>
          </p:cNvSpPr>
          <p:nvPr/>
        </p:nvSpPr>
        <p:spPr bwMode="auto">
          <a:xfrm>
            <a:off x="3160713" y="920750"/>
            <a:ext cx="541337" cy="87313"/>
          </a:xfrm>
          <a:prstGeom prst="rect">
            <a:avLst/>
          </a:prstGeom>
          <a:solidFill>
            <a:srgbClr val="CC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zh-CN" sz="900">
              <a:solidFill>
                <a:srgbClr val="000000"/>
              </a:solidFill>
              <a:latin typeface="Calibri" pitchFamily="34" charset="0"/>
              <a:sym typeface="宋体" pitchFamily="2" charset="-122"/>
            </a:endParaRPr>
          </a:p>
        </p:txBody>
      </p:sp>
      <p:sp>
        <p:nvSpPr>
          <p:cNvPr id="3078" name="Freeform 9"/>
          <p:cNvSpPr>
            <a:spLocks noChangeArrowheads="1"/>
          </p:cNvSpPr>
          <p:nvPr/>
        </p:nvSpPr>
        <p:spPr bwMode="auto">
          <a:xfrm>
            <a:off x="3194050" y="1235075"/>
            <a:ext cx="425450" cy="109538"/>
          </a:xfrm>
          <a:custGeom>
            <a:avLst/>
            <a:gdLst>
              <a:gd name="T0" fmla="*/ 43 w 1318"/>
              <a:gd name="T1" fmla="*/ 31 h 339"/>
              <a:gd name="T2" fmla="*/ 1115 w 1318"/>
              <a:gd name="T3" fmla="*/ 0 h 339"/>
              <a:gd name="T4" fmla="*/ 1318 w 1318"/>
              <a:gd name="T5" fmla="*/ 269 h 339"/>
              <a:gd name="T6" fmla="*/ 0 w 1318"/>
              <a:gd name="T7" fmla="*/ 339 h 339"/>
              <a:gd name="T8" fmla="*/ 43 w 1318"/>
              <a:gd name="T9" fmla="*/ 31 h 33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318"/>
              <a:gd name="T16" fmla="*/ 0 h 339"/>
              <a:gd name="T17" fmla="*/ 1318 w 1318"/>
              <a:gd name="T18" fmla="*/ 339 h 33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318" h="339">
                <a:moveTo>
                  <a:pt x="43" y="31"/>
                </a:moveTo>
                <a:lnTo>
                  <a:pt x="1115" y="0"/>
                </a:lnTo>
                <a:lnTo>
                  <a:pt x="1318" y="269"/>
                </a:lnTo>
                <a:lnTo>
                  <a:pt x="0" y="339"/>
                </a:lnTo>
                <a:lnTo>
                  <a:pt x="43" y="31"/>
                </a:lnTo>
                <a:close/>
              </a:path>
            </a:pathLst>
          </a:custGeom>
          <a:solidFill>
            <a:srgbClr val="CC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zh-CN" sz="900">
              <a:solidFill>
                <a:srgbClr val="000000"/>
              </a:solidFill>
              <a:latin typeface="Calibri" pitchFamily="34" charset="0"/>
              <a:sym typeface="宋体" pitchFamily="2" charset="-122"/>
            </a:endParaRPr>
          </a:p>
        </p:txBody>
      </p:sp>
      <p:sp>
        <p:nvSpPr>
          <p:cNvPr id="3079" name="Freeform 10"/>
          <p:cNvSpPr>
            <a:spLocks noChangeArrowheads="1"/>
          </p:cNvSpPr>
          <p:nvPr/>
        </p:nvSpPr>
        <p:spPr bwMode="auto">
          <a:xfrm>
            <a:off x="3159125" y="993775"/>
            <a:ext cx="317500" cy="349250"/>
          </a:xfrm>
          <a:custGeom>
            <a:avLst/>
            <a:gdLst>
              <a:gd name="T0" fmla="*/ 0 w 978"/>
              <a:gd name="T1" fmla="*/ 784 h 1064"/>
              <a:gd name="T2" fmla="*/ 513 w 978"/>
              <a:gd name="T3" fmla="*/ 0 h 1064"/>
              <a:gd name="T4" fmla="*/ 978 w 978"/>
              <a:gd name="T5" fmla="*/ 1 h 1064"/>
              <a:gd name="T6" fmla="*/ 249 w 978"/>
              <a:gd name="T7" fmla="*/ 1026 h 1064"/>
              <a:gd name="T8" fmla="*/ 120 w 978"/>
              <a:gd name="T9" fmla="*/ 1064 h 1064"/>
              <a:gd name="T10" fmla="*/ 0 w 978"/>
              <a:gd name="T11" fmla="*/ 784 h 106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978"/>
              <a:gd name="T19" fmla="*/ 0 h 1064"/>
              <a:gd name="T20" fmla="*/ 978 w 978"/>
              <a:gd name="T21" fmla="*/ 1064 h 106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978" h="1064">
                <a:moveTo>
                  <a:pt x="0" y="784"/>
                </a:moveTo>
                <a:cubicBezTo>
                  <a:pt x="182" y="614"/>
                  <a:pt x="385" y="416"/>
                  <a:pt x="513" y="0"/>
                </a:cubicBezTo>
                <a:cubicBezTo>
                  <a:pt x="668" y="0"/>
                  <a:pt x="823" y="1"/>
                  <a:pt x="978" y="1"/>
                </a:cubicBezTo>
                <a:cubicBezTo>
                  <a:pt x="697" y="294"/>
                  <a:pt x="492" y="685"/>
                  <a:pt x="249" y="1026"/>
                </a:cubicBezTo>
                <a:lnTo>
                  <a:pt x="120" y="1064"/>
                </a:lnTo>
                <a:lnTo>
                  <a:pt x="0" y="784"/>
                </a:lnTo>
                <a:close/>
              </a:path>
            </a:pathLst>
          </a:custGeom>
          <a:solidFill>
            <a:srgbClr val="CC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zh-CN" sz="900">
              <a:solidFill>
                <a:srgbClr val="000000"/>
              </a:solidFill>
              <a:latin typeface="Calibri" pitchFamily="34" charset="0"/>
              <a:sym typeface="宋体" pitchFamily="2" charset="-122"/>
            </a:endParaRPr>
          </a:p>
        </p:txBody>
      </p:sp>
      <p:sp>
        <p:nvSpPr>
          <p:cNvPr id="3080" name="Freeform 11"/>
          <p:cNvSpPr>
            <a:spLocks noChangeArrowheads="1"/>
          </p:cNvSpPr>
          <p:nvPr/>
        </p:nvSpPr>
        <p:spPr bwMode="auto">
          <a:xfrm>
            <a:off x="3463925" y="1063625"/>
            <a:ext cx="271463" cy="312738"/>
          </a:xfrm>
          <a:custGeom>
            <a:avLst/>
            <a:gdLst>
              <a:gd name="T0" fmla="*/ 255 w 843"/>
              <a:gd name="T1" fmla="*/ 0 h 962"/>
              <a:gd name="T2" fmla="*/ 843 w 843"/>
              <a:gd name="T3" fmla="*/ 906 h 962"/>
              <a:gd name="T4" fmla="*/ 544 w 843"/>
              <a:gd name="T5" fmla="*/ 962 h 962"/>
              <a:gd name="T6" fmla="*/ 0 w 843"/>
              <a:gd name="T7" fmla="*/ 124 h 962"/>
              <a:gd name="T8" fmla="*/ 255 w 843"/>
              <a:gd name="T9" fmla="*/ 0 h 96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43"/>
              <a:gd name="T16" fmla="*/ 0 h 962"/>
              <a:gd name="T17" fmla="*/ 843 w 843"/>
              <a:gd name="T18" fmla="*/ 962 h 96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43" h="962">
                <a:moveTo>
                  <a:pt x="255" y="0"/>
                </a:moveTo>
                <a:cubicBezTo>
                  <a:pt x="407" y="356"/>
                  <a:pt x="622" y="614"/>
                  <a:pt x="843" y="906"/>
                </a:cubicBezTo>
                <a:cubicBezTo>
                  <a:pt x="757" y="931"/>
                  <a:pt x="627" y="951"/>
                  <a:pt x="544" y="962"/>
                </a:cubicBezTo>
                <a:cubicBezTo>
                  <a:pt x="344" y="711"/>
                  <a:pt x="181" y="487"/>
                  <a:pt x="0" y="124"/>
                </a:cubicBezTo>
                <a:cubicBezTo>
                  <a:pt x="85" y="83"/>
                  <a:pt x="170" y="42"/>
                  <a:pt x="255" y="0"/>
                </a:cubicBezTo>
                <a:close/>
              </a:path>
            </a:pathLst>
          </a:custGeom>
          <a:solidFill>
            <a:srgbClr val="CC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zh-CN" sz="900">
              <a:solidFill>
                <a:srgbClr val="000000"/>
              </a:solidFill>
              <a:latin typeface="Calibri" pitchFamily="34" charset="0"/>
              <a:sym typeface="宋体" pitchFamily="2" charset="-122"/>
            </a:endParaRPr>
          </a:p>
        </p:txBody>
      </p:sp>
      <p:sp>
        <p:nvSpPr>
          <p:cNvPr id="3081" name="Rectangle 12"/>
          <p:cNvSpPr>
            <a:spLocks noChangeArrowheads="1"/>
          </p:cNvSpPr>
          <p:nvPr/>
        </p:nvSpPr>
        <p:spPr bwMode="auto">
          <a:xfrm>
            <a:off x="3382963" y="1327150"/>
            <a:ext cx="96837" cy="461963"/>
          </a:xfrm>
          <a:prstGeom prst="rect">
            <a:avLst/>
          </a:prstGeom>
          <a:solidFill>
            <a:srgbClr val="CC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zh-CN" sz="900">
              <a:solidFill>
                <a:srgbClr val="000000"/>
              </a:solidFill>
              <a:latin typeface="Calibri" pitchFamily="34" charset="0"/>
              <a:sym typeface="宋体" pitchFamily="2" charset="-122"/>
            </a:endParaRPr>
          </a:p>
        </p:txBody>
      </p:sp>
      <p:sp>
        <p:nvSpPr>
          <p:cNvPr id="3082" name="Rectangle 13"/>
          <p:cNvSpPr>
            <a:spLocks noChangeArrowheads="1"/>
          </p:cNvSpPr>
          <p:nvPr/>
        </p:nvSpPr>
        <p:spPr bwMode="auto">
          <a:xfrm>
            <a:off x="3175000" y="1512888"/>
            <a:ext cx="512763" cy="98425"/>
          </a:xfrm>
          <a:prstGeom prst="rect">
            <a:avLst/>
          </a:prstGeom>
          <a:solidFill>
            <a:srgbClr val="CC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zh-CN" sz="900">
              <a:solidFill>
                <a:srgbClr val="000000"/>
              </a:solidFill>
              <a:latin typeface="Calibri" pitchFamily="34" charset="0"/>
              <a:sym typeface="宋体" pitchFamily="2" charset="-122"/>
            </a:endParaRPr>
          </a:p>
        </p:txBody>
      </p:sp>
      <p:sp>
        <p:nvSpPr>
          <p:cNvPr id="3083" name="Freeform 14"/>
          <p:cNvSpPr>
            <a:spLocks noChangeArrowheads="1"/>
          </p:cNvSpPr>
          <p:nvPr/>
        </p:nvSpPr>
        <p:spPr bwMode="auto">
          <a:xfrm>
            <a:off x="3189288" y="1754188"/>
            <a:ext cx="541337" cy="155575"/>
          </a:xfrm>
          <a:custGeom>
            <a:avLst/>
            <a:gdLst>
              <a:gd name="T0" fmla="*/ 0 w 1670"/>
              <a:gd name="T1" fmla="*/ 139 h 476"/>
              <a:gd name="T2" fmla="*/ 1670 w 1670"/>
              <a:gd name="T3" fmla="*/ 0 h 476"/>
              <a:gd name="T4" fmla="*/ 1614 w 1670"/>
              <a:gd name="T5" fmla="*/ 262 h 476"/>
              <a:gd name="T6" fmla="*/ 0 w 1670"/>
              <a:gd name="T7" fmla="*/ 440 h 476"/>
              <a:gd name="T8" fmla="*/ 0 w 1670"/>
              <a:gd name="T9" fmla="*/ 139 h 47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670"/>
              <a:gd name="T16" fmla="*/ 0 h 476"/>
              <a:gd name="T17" fmla="*/ 1670 w 1670"/>
              <a:gd name="T18" fmla="*/ 476 h 47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670" h="476">
                <a:moveTo>
                  <a:pt x="0" y="139"/>
                </a:moveTo>
                <a:cubicBezTo>
                  <a:pt x="557" y="93"/>
                  <a:pt x="988" y="106"/>
                  <a:pt x="1670" y="0"/>
                </a:cubicBezTo>
                <a:lnTo>
                  <a:pt x="1614" y="262"/>
                </a:lnTo>
                <a:cubicBezTo>
                  <a:pt x="1252" y="227"/>
                  <a:pt x="271" y="476"/>
                  <a:pt x="0" y="440"/>
                </a:cubicBezTo>
                <a:cubicBezTo>
                  <a:pt x="0" y="340"/>
                  <a:pt x="0" y="239"/>
                  <a:pt x="0" y="139"/>
                </a:cubicBezTo>
                <a:close/>
              </a:path>
            </a:pathLst>
          </a:custGeom>
          <a:solidFill>
            <a:srgbClr val="CC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zh-CN" sz="900">
              <a:solidFill>
                <a:srgbClr val="000000"/>
              </a:solidFill>
              <a:latin typeface="Calibri" pitchFamily="34" charset="0"/>
              <a:sym typeface="宋体" pitchFamily="2" charset="-122"/>
            </a:endParaRPr>
          </a:p>
        </p:txBody>
      </p:sp>
      <p:sp>
        <p:nvSpPr>
          <p:cNvPr id="3084" name="Freeform 15"/>
          <p:cNvSpPr>
            <a:spLocks noChangeArrowheads="1"/>
          </p:cNvSpPr>
          <p:nvPr/>
        </p:nvSpPr>
        <p:spPr bwMode="auto">
          <a:xfrm>
            <a:off x="3714750" y="841375"/>
            <a:ext cx="314325" cy="525463"/>
          </a:xfrm>
          <a:custGeom>
            <a:avLst/>
            <a:gdLst>
              <a:gd name="T0" fmla="*/ 624 w 966"/>
              <a:gd name="T1" fmla="*/ 0 h 1622"/>
              <a:gd name="T2" fmla="*/ 20 w 966"/>
              <a:gd name="T3" fmla="*/ 1340 h 1622"/>
              <a:gd name="T4" fmla="*/ 256 w 966"/>
              <a:gd name="T5" fmla="*/ 1622 h 1622"/>
              <a:gd name="T6" fmla="*/ 966 w 966"/>
              <a:gd name="T7" fmla="*/ 23 h 1622"/>
              <a:gd name="T8" fmla="*/ 624 w 966"/>
              <a:gd name="T9" fmla="*/ 0 h 162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66"/>
              <a:gd name="T16" fmla="*/ 0 h 1622"/>
              <a:gd name="T17" fmla="*/ 966 w 966"/>
              <a:gd name="T18" fmla="*/ 1622 h 162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66" h="1622">
                <a:moveTo>
                  <a:pt x="624" y="0"/>
                </a:moveTo>
                <a:cubicBezTo>
                  <a:pt x="544" y="372"/>
                  <a:pt x="343" y="1198"/>
                  <a:pt x="20" y="1340"/>
                </a:cubicBezTo>
                <a:cubicBezTo>
                  <a:pt x="0" y="1400"/>
                  <a:pt x="173" y="1611"/>
                  <a:pt x="256" y="1622"/>
                </a:cubicBezTo>
                <a:cubicBezTo>
                  <a:pt x="552" y="1201"/>
                  <a:pt x="752" y="717"/>
                  <a:pt x="966" y="23"/>
                </a:cubicBezTo>
                <a:cubicBezTo>
                  <a:pt x="904" y="33"/>
                  <a:pt x="827" y="38"/>
                  <a:pt x="624" y="0"/>
                </a:cubicBezTo>
                <a:close/>
              </a:path>
            </a:pathLst>
          </a:custGeom>
          <a:solidFill>
            <a:srgbClr val="CC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zh-CN" sz="900">
              <a:solidFill>
                <a:srgbClr val="000000"/>
              </a:solidFill>
              <a:latin typeface="Calibri" pitchFamily="34" charset="0"/>
              <a:sym typeface="宋体" pitchFamily="2" charset="-122"/>
            </a:endParaRPr>
          </a:p>
        </p:txBody>
      </p:sp>
      <p:sp>
        <p:nvSpPr>
          <p:cNvPr id="3085" name="Rectangle 16"/>
          <p:cNvSpPr>
            <a:spLocks noChangeArrowheads="1"/>
          </p:cNvSpPr>
          <p:nvPr/>
        </p:nvSpPr>
        <p:spPr bwMode="auto">
          <a:xfrm>
            <a:off x="3873500" y="1073150"/>
            <a:ext cx="415925" cy="101600"/>
          </a:xfrm>
          <a:prstGeom prst="rect">
            <a:avLst/>
          </a:prstGeom>
          <a:solidFill>
            <a:srgbClr val="CC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zh-CN" sz="900">
              <a:solidFill>
                <a:srgbClr val="000000"/>
              </a:solidFill>
              <a:latin typeface="Calibri" pitchFamily="34" charset="0"/>
              <a:sym typeface="宋体" pitchFamily="2" charset="-122"/>
            </a:endParaRPr>
          </a:p>
        </p:txBody>
      </p:sp>
      <p:sp>
        <p:nvSpPr>
          <p:cNvPr id="3086" name="Freeform 17"/>
          <p:cNvSpPr>
            <a:spLocks noChangeArrowheads="1"/>
          </p:cNvSpPr>
          <p:nvPr/>
        </p:nvSpPr>
        <p:spPr bwMode="auto">
          <a:xfrm>
            <a:off x="3671888" y="1150938"/>
            <a:ext cx="554037" cy="822325"/>
          </a:xfrm>
          <a:custGeom>
            <a:avLst/>
            <a:gdLst>
              <a:gd name="T0" fmla="*/ 1362 w 1708"/>
              <a:gd name="T1" fmla="*/ 27 h 2542"/>
              <a:gd name="T2" fmla="*/ 20 w 1708"/>
              <a:gd name="T3" fmla="*/ 2286 h 2542"/>
              <a:gd name="T4" fmla="*/ 251 w 1708"/>
              <a:gd name="T5" fmla="*/ 2542 h 2542"/>
              <a:gd name="T6" fmla="*/ 1708 w 1708"/>
              <a:gd name="T7" fmla="*/ 21 h 2542"/>
              <a:gd name="T8" fmla="*/ 1362 w 1708"/>
              <a:gd name="T9" fmla="*/ 27 h 254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708"/>
              <a:gd name="T16" fmla="*/ 0 h 2542"/>
              <a:gd name="T17" fmla="*/ 1708 w 1708"/>
              <a:gd name="T18" fmla="*/ 2542 h 254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708" h="2542">
                <a:moveTo>
                  <a:pt x="1362" y="27"/>
                </a:moveTo>
                <a:cubicBezTo>
                  <a:pt x="1240" y="1480"/>
                  <a:pt x="762" y="1878"/>
                  <a:pt x="20" y="2286"/>
                </a:cubicBezTo>
                <a:cubicBezTo>
                  <a:pt x="0" y="2347"/>
                  <a:pt x="251" y="2542"/>
                  <a:pt x="251" y="2542"/>
                </a:cubicBezTo>
                <a:cubicBezTo>
                  <a:pt x="1041" y="2047"/>
                  <a:pt x="1666" y="1313"/>
                  <a:pt x="1708" y="21"/>
                </a:cubicBezTo>
                <a:cubicBezTo>
                  <a:pt x="1630" y="5"/>
                  <a:pt x="1541" y="0"/>
                  <a:pt x="1362" y="27"/>
                </a:cubicBezTo>
                <a:close/>
              </a:path>
            </a:pathLst>
          </a:custGeom>
          <a:solidFill>
            <a:srgbClr val="CC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zh-CN" sz="900">
              <a:solidFill>
                <a:srgbClr val="000000"/>
              </a:solidFill>
              <a:latin typeface="Calibri" pitchFamily="34" charset="0"/>
              <a:sym typeface="宋体" pitchFamily="2" charset="-122"/>
            </a:endParaRPr>
          </a:p>
        </p:txBody>
      </p:sp>
      <p:sp>
        <p:nvSpPr>
          <p:cNvPr id="3087" name="Freeform 18"/>
          <p:cNvSpPr>
            <a:spLocks noChangeArrowheads="1"/>
          </p:cNvSpPr>
          <p:nvPr/>
        </p:nvSpPr>
        <p:spPr bwMode="auto">
          <a:xfrm>
            <a:off x="3862388" y="1165225"/>
            <a:ext cx="1379537" cy="1062038"/>
          </a:xfrm>
          <a:custGeom>
            <a:avLst/>
            <a:gdLst>
              <a:gd name="T0" fmla="*/ 270 w 4262"/>
              <a:gd name="T1" fmla="*/ 0 h 3278"/>
              <a:gd name="T2" fmla="*/ 4242 w 4262"/>
              <a:gd name="T3" fmla="*/ 2431 h 3278"/>
              <a:gd name="T4" fmla="*/ 4241 w 4262"/>
              <a:gd name="T5" fmla="*/ 2743 h 3278"/>
              <a:gd name="T6" fmla="*/ 0 w 4262"/>
              <a:gd name="T7" fmla="*/ 107 h 3278"/>
              <a:gd name="T8" fmla="*/ 270 w 4262"/>
              <a:gd name="T9" fmla="*/ 0 h 327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262"/>
              <a:gd name="T16" fmla="*/ 0 h 3278"/>
              <a:gd name="T17" fmla="*/ 4262 w 4262"/>
              <a:gd name="T18" fmla="*/ 3278 h 327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262" h="3278">
                <a:moveTo>
                  <a:pt x="270" y="0"/>
                </a:moveTo>
                <a:cubicBezTo>
                  <a:pt x="392" y="1453"/>
                  <a:pt x="1146" y="2926"/>
                  <a:pt x="4242" y="2431"/>
                </a:cubicBezTo>
                <a:cubicBezTo>
                  <a:pt x="4262" y="2492"/>
                  <a:pt x="4242" y="2587"/>
                  <a:pt x="4241" y="2743"/>
                </a:cubicBezTo>
                <a:cubicBezTo>
                  <a:pt x="787" y="3278"/>
                  <a:pt x="42" y="1400"/>
                  <a:pt x="0" y="107"/>
                </a:cubicBezTo>
                <a:cubicBezTo>
                  <a:pt x="82" y="70"/>
                  <a:pt x="122" y="20"/>
                  <a:pt x="270" y="0"/>
                </a:cubicBezTo>
                <a:close/>
              </a:path>
            </a:pathLst>
          </a:custGeom>
          <a:solidFill>
            <a:srgbClr val="CC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zh-CN" sz="900">
              <a:solidFill>
                <a:srgbClr val="000000"/>
              </a:solidFill>
              <a:latin typeface="Calibri" pitchFamily="34" charset="0"/>
              <a:sym typeface="宋体" pitchFamily="2" charset="-122"/>
            </a:endParaRPr>
          </a:p>
        </p:txBody>
      </p:sp>
      <p:sp>
        <p:nvSpPr>
          <p:cNvPr id="3088" name="Rectangle 19"/>
          <p:cNvSpPr>
            <a:spLocks noChangeArrowheads="1"/>
          </p:cNvSpPr>
          <p:nvPr/>
        </p:nvSpPr>
        <p:spPr bwMode="auto">
          <a:xfrm>
            <a:off x="4422775" y="1368425"/>
            <a:ext cx="1039813" cy="69850"/>
          </a:xfrm>
          <a:prstGeom prst="rect">
            <a:avLst/>
          </a:prstGeom>
          <a:solidFill>
            <a:srgbClr val="66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zh-CN" sz="900">
              <a:solidFill>
                <a:srgbClr val="000000"/>
              </a:solidFill>
              <a:latin typeface="Calibri" pitchFamily="34" charset="0"/>
              <a:sym typeface="宋体" pitchFamily="2" charset="-122"/>
            </a:endParaRPr>
          </a:p>
        </p:txBody>
      </p:sp>
      <p:sp>
        <p:nvSpPr>
          <p:cNvPr id="3089" name="Rectangle 20"/>
          <p:cNvSpPr>
            <a:spLocks noChangeArrowheads="1"/>
          </p:cNvSpPr>
          <p:nvPr/>
        </p:nvSpPr>
        <p:spPr bwMode="auto">
          <a:xfrm>
            <a:off x="4471988" y="1514475"/>
            <a:ext cx="936625" cy="69850"/>
          </a:xfrm>
          <a:prstGeom prst="rect">
            <a:avLst/>
          </a:prstGeom>
          <a:solidFill>
            <a:srgbClr val="66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zh-CN" sz="900">
              <a:solidFill>
                <a:srgbClr val="000000"/>
              </a:solidFill>
              <a:latin typeface="Calibri" pitchFamily="34" charset="0"/>
              <a:sym typeface="宋体" pitchFamily="2" charset="-122"/>
            </a:endParaRPr>
          </a:p>
        </p:txBody>
      </p:sp>
      <p:sp>
        <p:nvSpPr>
          <p:cNvPr id="3090" name="Rectangle 21"/>
          <p:cNvSpPr>
            <a:spLocks noChangeArrowheads="1"/>
          </p:cNvSpPr>
          <p:nvPr/>
        </p:nvSpPr>
        <p:spPr bwMode="auto">
          <a:xfrm>
            <a:off x="4405313" y="1679575"/>
            <a:ext cx="1093787" cy="73025"/>
          </a:xfrm>
          <a:prstGeom prst="rect">
            <a:avLst/>
          </a:prstGeom>
          <a:solidFill>
            <a:srgbClr val="66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zh-CN" sz="900">
              <a:solidFill>
                <a:srgbClr val="000000"/>
              </a:solidFill>
              <a:latin typeface="Calibri" pitchFamily="34" charset="0"/>
              <a:sym typeface="宋体" pitchFamily="2" charset="-122"/>
            </a:endParaRPr>
          </a:p>
        </p:txBody>
      </p:sp>
      <p:sp>
        <p:nvSpPr>
          <p:cNvPr id="3091" name="Rectangle 22"/>
          <p:cNvSpPr>
            <a:spLocks noChangeArrowheads="1"/>
          </p:cNvSpPr>
          <p:nvPr/>
        </p:nvSpPr>
        <p:spPr bwMode="auto">
          <a:xfrm>
            <a:off x="4514850" y="1809750"/>
            <a:ext cx="831850" cy="98425"/>
          </a:xfrm>
          <a:prstGeom prst="rect">
            <a:avLst/>
          </a:prstGeom>
          <a:solidFill>
            <a:srgbClr val="66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zh-CN" sz="900">
              <a:solidFill>
                <a:srgbClr val="000000"/>
              </a:solidFill>
              <a:latin typeface="Calibri" pitchFamily="34" charset="0"/>
              <a:sym typeface="宋体" pitchFamily="2" charset="-122"/>
            </a:endParaRPr>
          </a:p>
        </p:txBody>
      </p:sp>
      <p:sp>
        <p:nvSpPr>
          <p:cNvPr id="3092" name="Rectangle 23"/>
          <p:cNvSpPr>
            <a:spLocks noChangeArrowheads="1"/>
          </p:cNvSpPr>
          <p:nvPr/>
        </p:nvSpPr>
        <p:spPr bwMode="auto">
          <a:xfrm>
            <a:off x="4514850" y="1809750"/>
            <a:ext cx="112713" cy="549275"/>
          </a:xfrm>
          <a:prstGeom prst="rect">
            <a:avLst/>
          </a:prstGeom>
          <a:solidFill>
            <a:srgbClr val="66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zh-CN" sz="900">
              <a:solidFill>
                <a:srgbClr val="000000"/>
              </a:solidFill>
              <a:latin typeface="Calibri" pitchFamily="34" charset="0"/>
              <a:sym typeface="宋体" pitchFamily="2" charset="-122"/>
            </a:endParaRPr>
          </a:p>
        </p:txBody>
      </p:sp>
      <p:sp>
        <p:nvSpPr>
          <p:cNvPr id="3093" name="Freeform 24"/>
          <p:cNvSpPr>
            <a:spLocks noChangeArrowheads="1"/>
          </p:cNvSpPr>
          <p:nvPr/>
        </p:nvSpPr>
        <p:spPr bwMode="auto">
          <a:xfrm>
            <a:off x="5011738" y="1806575"/>
            <a:ext cx="334962" cy="546100"/>
          </a:xfrm>
          <a:custGeom>
            <a:avLst/>
            <a:gdLst>
              <a:gd name="T0" fmla="*/ 0 w 1035"/>
              <a:gd name="T1" fmla="*/ 1440 h 1687"/>
              <a:gd name="T2" fmla="*/ 622 w 1035"/>
              <a:gd name="T3" fmla="*/ 1439 h 1687"/>
              <a:gd name="T4" fmla="*/ 699 w 1035"/>
              <a:gd name="T5" fmla="*/ 1282 h 1687"/>
              <a:gd name="T6" fmla="*/ 686 w 1035"/>
              <a:gd name="T7" fmla="*/ 0 h 1687"/>
              <a:gd name="T8" fmla="*/ 1035 w 1035"/>
              <a:gd name="T9" fmla="*/ 0 h 1687"/>
              <a:gd name="T10" fmla="*/ 1035 w 1035"/>
              <a:gd name="T11" fmla="*/ 1337 h 1687"/>
              <a:gd name="T12" fmla="*/ 708 w 1035"/>
              <a:gd name="T13" fmla="*/ 1679 h 1687"/>
              <a:gd name="T14" fmla="*/ 0 w 1035"/>
              <a:gd name="T15" fmla="*/ 1687 h 1687"/>
              <a:gd name="T16" fmla="*/ 0 w 1035"/>
              <a:gd name="T17" fmla="*/ 1440 h 168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035"/>
              <a:gd name="T28" fmla="*/ 0 h 1687"/>
              <a:gd name="T29" fmla="*/ 1035 w 1035"/>
              <a:gd name="T30" fmla="*/ 1687 h 1687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035" h="1687">
                <a:moveTo>
                  <a:pt x="0" y="1440"/>
                </a:moveTo>
                <a:cubicBezTo>
                  <a:pt x="194" y="1435"/>
                  <a:pt x="421" y="1457"/>
                  <a:pt x="622" y="1439"/>
                </a:cubicBezTo>
                <a:cubicBezTo>
                  <a:pt x="649" y="1437"/>
                  <a:pt x="693" y="1389"/>
                  <a:pt x="699" y="1282"/>
                </a:cubicBezTo>
                <a:lnTo>
                  <a:pt x="686" y="0"/>
                </a:lnTo>
                <a:lnTo>
                  <a:pt x="1035" y="0"/>
                </a:lnTo>
                <a:lnTo>
                  <a:pt x="1035" y="1337"/>
                </a:lnTo>
                <a:cubicBezTo>
                  <a:pt x="1028" y="1508"/>
                  <a:pt x="901" y="1655"/>
                  <a:pt x="708" y="1679"/>
                </a:cubicBezTo>
                <a:lnTo>
                  <a:pt x="0" y="1687"/>
                </a:lnTo>
                <a:lnTo>
                  <a:pt x="0" y="1440"/>
                </a:lnTo>
                <a:close/>
              </a:path>
            </a:pathLst>
          </a:custGeom>
          <a:solidFill>
            <a:srgbClr val="66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zh-CN" sz="900">
              <a:solidFill>
                <a:srgbClr val="000000"/>
              </a:solidFill>
              <a:latin typeface="Calibri" pitchFamily="34" charset="0"/>
              <a:sym typeface="宋体" pitchFamily="2" charset="-122"/>
            </a:endParaRPr>
          </a:p>
        </p:txBody>
      </p:sp>
      <p:sp>
        <p:nvSpPr>
          <p:cNvPr id="3094" name="Freeform 25"/>
          <p:cNvSpPr>
            <a:spLocks noChangeArrowheads="1"/>
          </p:cNvSpPr>
          <p:nvPr/>
        </p:nvSpPr>
        <p:spPr bwMode="auto">
          <a:xfrm>
            <a:off x="4746625" y="1231900"/>
            <a:ext cx="1504950" cy="1038225"/>
          </a:xfrm>
          <a:custGeom>
            <a:avLst/>
            <a:gdLst>
              <a:gd name="T0" fmla="*/ 4466 w 4825"/>
              <a:gd name="T1" fmla="*/ 34 h 3208"/>
              <a:gd name="T2" fmla="*/ 20 w 4825"/>
              <a:gd name="T3" fmla="*/ 2964 h 3208"/>
              <a:gd name="T4" fmla="*/ 25 w 4825"/>
              <a:gd name="T5" fmla="*/ 3208 h 3208"/>
              <a:gd name="T6" fmla="*/ 4825 w 4825"/>
              <a:gd name="T7" fmla="*/ 37 h 3208"/>
              <a:gd name="T8" fmla="*/ 4466 w 4825"/>
              <a:gd name="T9" fmla="*/ 34 h 320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825"/>
              <a:gd name="T16" fmla="*/ 0 h 3208"/>
              <a:gd name="T17" fmla="*/ 4825 w 4825"/>
              <a:gd name="T18" fmla="*/ 3208 h 320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825" h="3208">
                <a:moveTo>
                  <a:pt x="4466" y="34"/>
                </a:moveTo>
                <a:cubicBezTo>
                  <a:pt x="4414" y="1777"/>
                  <a:pt x="2839" y="2605"/>
                  <a:pt x="20" y="2964"/>
                </a:cubicBezTo>
                <a:cubicBezTo>
                  <a:pt x="0" y="3024"/>
                  <a:pt x="25" y="3052"/>
                  <a:pt x="25" y="3208"/>
                </a:cubicBezTo>
                <a:cubicBezTo>
                  <a:pt x="3290" y="2960"/>
                  <a:pt x="4698" y="1745"/>
                  <a:pt x="4825" y="37"/>
                </a:cubicBezTo>
                <a:cubicBezTo>
                  <a:pt x="4742" y="0"/>
                  <a:pt x="4613" y="55"/>
                  <a:pt x="4466" y="34"/>
                </a:cubicBezTo>
                <a:close/>
              </a:path>
            </a:pathLst>
          </a:custGeom>
          <a:solidFill>
            <a:srgbClr val="CC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zh-CN" sz="900">
              <a:solidFill>
                <a:srgbClr val="000000"/>
              </a:solidFill>
              <a:latin typeface="Calibri" pitchFamily="34" charset="0"/>
              <a:sym typeface="宋体" pitchFamily="2" charset="-122"/>
            </a:endParaRPr>
          </a:p>
        </p:txBody>
      </p:sp>
      <p:sp>
        <p:nvSpPr>
          <p:cNvPr id="3095" name="Rectangle 26"/>
          <p:cNvSpPr>
            <a:spLocks noChangeArrowheads="1"/>
          </p:cNvSpPr>
          <p:nvPr/>
        </p:nvSpPr>
        <p:spPr bwMode="auto">
          <a:xfrm>
            <a:off x="5719763" y="1365250"/>
            <a:ext cx="981075" cy="77788"/>
          </a:xfrm>
          <a:prstGeom prst="rect">
            <a:avLst/>
          </a:prstGeom>
          <a:solidFill>
            <a:srgbClr val="CC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zh-CN" sz="900">
              <a:solidFill>
                <a:srgbClr val="000000"/>
              </a:solidFill>
              <a:latin typeface="Calibri" pitchFamily="34" charset="0"/>
              <a:sym typeface="宋体" pitchFamily="2" charset="-122"/>
            </a:endParaRPr>
          </a:p>
        </p:txBody>
      </p:sp>
      <p:sp>
        <p:nvSpPr>
          <p:cNvPr id="3096" name="Rectangle 27"/>
          <p:cNvSpPr>
            <a:spLocks noChangeArrowheads="1"/>
          </p:cNvSpPr>
          <p:nvPr/>
        </p:nvSpPr>
        <p:spPr bwMode="auto">
          <a:xfrm>
            <a:off x="5761038" y="1509713"/>
            <a:ext cx="900112" cy="77787"/>
          </a:xfrm>
          <a:prstGeom prst="rect">
            <a:avLst/>
          </a:prstGeom>
          <a:solidFill>
            <a:srgbClr val="CC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zh-CN" sz="900">
              <a:solidFill>
                <a:srgbClr val="000000"/>
              </a:solidFill>
              <a:latin typeface="Calibri" pitchFamily="34" charset="0"/>
              <a:sym typeface="宋体" pitchFamily="2" charset="-122"/>
            </a:endParaRPr>
          </a:p>
        </p:txBody>
      </p:sp>
      <p:sp>
        <p:nvSpPr>
          <p:cNvPr id="3097" name="Freeform 28"/>
          <p:cNvSpPr>
            <a:spLocks noChangeArrowheads="1"/>
          </p:cNvSpPr>
          <p:nvPr/>
        </p:nvSpPr>
        <p:spPr bwMode="auto">
          <a:xfrm>
            <a:off x="6251575" y="1576388"/>
            <a:ext cx="476250" cy="379412"/>
          </a:xfrm>
          <a:custGeom>
            <a:avLst/>
            <a:gdLst>
              <a:gd name="T0" fmla="*/ 346 w 1471"/>
              <a:gd name="T1" fmla="*/ 26 h 1172"/>
              <a:gd name="T2" fmla="*/ 1471 w 1471"/>
              <a:gd name="T3" fmla="*/ 863 h 1172"/>
              <a:gd name="T4" fmla="*/ 1281 w 1471"/>
              <a:gd name="T5" fmla="*/ 1172 h 1172"/>
              <a:gd name="T6" fmla="*/ 0 w 1471"/>
              <a:gd name="T7" fmla="*/ 20 h 1172"/>
              <a:gd name="T8" fmla="*/ 346 w 1471"/>
              <a:gd name="T9" fmla="*/ 26 h 117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71"/>
              <a:gd name="T16" fmla="*/ 0 h 1172"/>
              <a:gd name="T17" fmla="*/ 1471 w 1471"/>
              <a:gd name="T18" fmla="*/ 1172 h 117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71" h="1172">
                <a:moveTo>
                  <a:pt x="346" y="26"/>
                </a:moveTo>
                <a:cubicBezTo>
                  <a:pt x="591" y="477"/>
                  <a:pt x="982" y="744"/>
                  <a:pt x="1471" y="863"/>
                </a:cubicBezTo>
                <a:cubicBezTo>
                  <a:pt x="1420" y="902"/>
                  <a:pt x="1281" y="1172"/>
                  <a:pt x="1281" y="1172"/>
                </a:cubicBezTo>
                <a:cubicBezTo>
                  <a:pt x="958" y="962"/>
                  <a:pt x="304" y="687"/>
                  <a:pt x="0" y="20"/>
                </a:cubicBezTo>
                <a:cubicBezTo>
                  <a:pt x="78" y="5"/>
                  <a:pt x="168" y="0"/>
                  <a:pt x="346" y="26"/>
                </a:cubicBezTo>
                <a:close/>
              </a:path>
            </a:pathLst>
          </a:custGeom>
          <a:solidFill>
            <a:srgbClr val="CC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zh-CN" sz="900">
              <a:solidFill>
                <a:srgbClr val="000000"/>
              </a:solidFill>
              <a:latin typeface="Calibri" pitchFamily="34" charset="0"/>
              <a:sym typeface="宋体" pitchFamily="2" charset="-122"/>
            </a:endParaRPr>
          </a:p>
        </p:txBody>
      </p:sp>
      <p:sp>
        <p:nvSpPr>
          <p:cNvPr id="3098" name="Rectangle 29"/>
          <p:cNvSpPr>
            <a:spLocks noChangeArrowheads="1"/>
          </p:cNvSpPr>
          <p:nvPr/>
        </p:nvSpPr>
        <p:spPr bwMode="auto">
          <a:xfrm>
            <a:off x="5857875" y="1857375"/>
            <a:ext cx="703263" cy="76200"/>
          </a:xfrm>
          <a:prstGeom prst="rect">
            <a:avLst/>
          </a:prstGeom>
          <a:solidFill>
            <a:srgbClr val="CC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zh-CN" sz="900">
              <a:solidFill>
                <a:srgbClr val="000000"/>
              </a:solidFill>
              <a:latin typeface="Calibri" pitchFamily="34" charset="0"/>
              <a:sym typeface="宋体" pitchFamily="2" charset="-122"/>
            </a:endParaRPr>
          </a:p>
        </p:txBody>
      </p:sp>
      <p:sp>
        <p:nvSpPr>
          <p:cNvPr id="3099" name="Rectangle 30"/>
          <p:cNvSpPr>
            <a:spLocks noChangeArrowheads="1"/>
          </p:cNvSpPr>
          <p:nvPr/>
        </p:nvSpPr>
        <p:spPr bwMode="auto">
          <a:xfrm>
            <a:off x="5835650" y="2097088"/>
            <a:ext cx="701675" cy="77787"/>
          </a:xfrm>
          <a:prstGeom prst="rect">
            <a:avLst/>
          </a:prstGeom>
          <a:solidFill>
            <a:srgbClr val="CC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zh-CN" sz="900">
              <a:solidFill>
                <a:srgbClr val="000000"/>
              </a:solidFill>
              <a:latin typeface="Calibri" pitchFamily="34" charset="0"/>
              <a:sym typeface="宋体" pitchFamily="2" charset="-122"/>
            </a:endParaRPr>
          </a:p>
        </p:txBody>
      </p:sp>
      <p:sp>
        <p:nvSpPr>
          <p:cNvPr id="3100" name="Rectangle 31"/>
          <p:cNvSpPr>
            <a:spLocks noChangeArrowheads="1"/>
          </p:cNvSpPr>
          <p:nvPr/>
        </p:nvSpPr>
        <p:spPr bwMode="auto">
          <a:xfrm>
            <a:off x="5845175" y="2282825"/>
            <a:ext cx="701675" cy="76200"/>
          </a:xfrm>
          <a:prstGeom prst="rect">
            <a:avLst/>
          </a:prstGeom>
          <a:solidFill>
            <a:srgbClr val="CC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zh-CN" sz="900">
              <a:solidFill>
                <a:srgbClr val="000000"/>
              </a:solidFill>
              <a:latin typeface="Calibri" pitchFamily="34" charset="0"/>
              <a:sym typeface="宋体" pitchFamily="2" charset="-122"/>
            </a:endParaRPr>
          </a:p>
        </p:txBody>
      </p:sp>
      <p:sp>
        <p:nvSpPr>
          <p:cNvPr id="3101" name="Rectangle 32"/>
          <p:cNvSpPr>
            <a:spLocks noChangeArrowheads="1"/>
          </p:cNvSpPr>
          <p:nvPr/>
        </p:nvSpPr>
        <p:spPr bwMode="auto">
          <a:xfrm>
            <a:off x="5834063" y="1889125"/>
            <a:ext cx="100012" cy="495300"/>
          </a:xfrm>
          <a:prstGeom prst="rect">
            <a:avLst/>
          </a:prstGeom>
          <a:solidFill>
            <a:srgbClr val="CC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zh-CN" sz="900">
              <a:solidFill>
                <a:srgbClr val="000000"/>
              </a:solidFill>
              <a:latin typeface="Calibri" pitchFamily="34" charset="0"/>
              <a:sym typeface="宋体" pitchFamily="2" charset="-122"/>
            </a:endParaRPr>
          </a:p>
        </p:txBody>
      </p:sp>
      <p:sp>
        <p:nvSpPr>
          <p:cNvPr id="3102" name="Rectangle 33"/>
          <p:cNvSpPr>
            <a:spLocks noChangeArrowheads="1"/>
          </p:cNvSpPr>
          <p:nvPr/>
        </p:nvSpPr>
        <p:spPr bwMode="auto">
          <a:xfrm>
            <a:off x="6462713" y="1860550"/>
            <a:ext cx="103187" cy="552450"/>
          </a:xfrm>
          <a:prstGeom prst="rect">
            <a:avLst/>
          </a:prstGeom>
          <a:solidFill>
            <a:srgbClr val="CC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zh-CN" sz="900">
              <a:solidFill>
                <a:srgbClr val="000000"/>
              </a:solidFill>
              <a:latin typeface="Calibri" pitchFamily="34" charset="0"/>
              <a:sym typeface="宋体" pitchFamily="2" charset="-122"/>
            </a:endParaRPr>
          </a:p>
        </p:txBody>
      </p:sp>
      <p:sp>
        <p:nvSpPr>
          <p:cNvPr id="3103" name="矩形 64"/>
          <p:cNvSpPr>
            <a:spLocks noChangeArrowheads="1"/>
          </p:cNvSpPr>
          <p:nvPr/>
        </p:nvSpPr>
        <p:spPr bwMode="auto">
          <a:xfrm>
            <a:off x="4406900" y="841375"/>
            <a:ext cx="23399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dist"/>
            <a:r>
              <a:rPr lang="zh-CN" altLang="en-US" sz="2000">
                <a:solidFill>
                  <a:srgbClr val="000000"/>
                </a:solidFill>
                <a:latin typeface="方正行楷简体" pitchFamily="1" charset="-122"/>
                <a:ea typeface="方正行楷简体" pitchFamily="1" charset="-122"/>
                <a:sym typeface="方正行楷简体" pitchFamily="1" charset="-122"/>
              </a:rPr>
              <a:t>我们终将逝去的</a:t>
            </a:r>
          </a:p>
        </p:txBody>
      </p:sp>
      <p:sp>
        <p:nvSpPr>
          <p:cNvPr id="3104" name="TextBox 65"/>
          <p:cNvSpPr>
            <a:spLocks noChangeArrowheads="1"/>
          </p:cNvSpPr>
          <p:nvPr/>
        </p:nvSpPr>
        <p:spPr bwMode="auto">
          <a:xfrm>
            <a:off x="2911475" y="2524125"/>
            <a:ext cx="40513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000" b="1">
                <a:latin typeface="方正细圆简体" pitchFamily="1" charset="-122"/>
                <a:ea typeface="方正细圆简体" pitchFamily="1" charset="-122"/>
              </a:rPr>
              <a:t>xxxx大学光电xxxx届毕业生</a:t>
            </a:r>
            <a:endParaRPr lang="en-US" sz="2000" b="1">
              <a:latin typeface="方正细圆简体" pitchFamily="1" charset="-122"/>
              <a:ea typeface="方正细圆简体" pitchFamily="1" charset="-122"/>
            </a:endParaRPr>
          </a:p>
        </p:txBody>
      </p:sp>
      <p:sp>
        <p:nvSpPr>
          <p:cNvPr id="3105" name="Rectangle 10"/>
          <p:cNvSpPr>
            <a:spLocks noChangeArrowheads="1"/>
          </p:cNvSpPr>
          <p:nvPr/>
        </p:nvSpPr>
        <p:spPr bwMode="auto">
          <a:xfrm>
            <a:off x="788988" y="0"/>
            <a:ext cx="46037" cy="5143500"/>
          </a:xfrm>
          <a:prstGeom prst="rect">
            <a:avLst/>
          </a:prstGeom>
          <a:solidFill>
            <a:srgbClr val="FFFFFF">
              <a:alpha val="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zh-CN" altLang="zh-CN" sz="2100"/>
          </a:p>
        </p:txBody>
      </p:sp>
      <p:sp>
        <p:nvSpPr>
          <p:cNvPr id="3106" name="Rectangle 11"/>
          <p:cNvSpPr>
            <a:spLocks noChangeArrowheads="1"/>
          </p:cNvSpPr>
          <p:nvPr/>
        </p:nvSpPr>
        <p:spPr bwMode="auto">
          <a:xfrm>
            <a:off x="8264525" y="0"/>
            <a:ext cx="46038" cy="5143500"/>
          </a:xfrm>
          <a:prstGeom prst="rect">
            <a:avLst/>
          </a:prstGeom>
          <a:solidFill>
            <a:srgbClr val="FFFFFF">
              <a:alpha val="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zh-CN" altLang="zh-CN" sz="2100"/>
          </a:p>
        </p:txBody>
      </p:sp>
      <p:sp>
        <p:nvSpPr>
          <p:cNvPr id="3107" name="Rectangle 12"/>
          <p:cNvSpPr>
            <a:spLocks noChangeArrowheads="1"/>
          </p:cNvSpPr>
          <p:nvPr/>
        </p:nvSpPr>
        <p:spPr bwMode="auto">
          <a:xfrm>
            <a:off x="8748713" y="0"/>
            <a:ext cx="46037" cy="5143500"/>
          </a:xfrm>
          <a:prstGeom prst="rect">
            <a:avLst/>
          </a:prstGeom>
          <a:solidFill>
            <a:srgbClr val="FFFFFF">
              <a:alpha val="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zh-CN" altLang="zh-CN" sz="2100"/>
          </a:p>
        </p:txBody>
      </p:sp>
      <p:sp>
        <p:nvSpPr>
          <p:cNvPr id="3108" name="Rectangle 13"/>
          <p:cNvSpPr>
            <a:spLocks noChangeArrowheads="1"/>
          </p:cNvSpPr>
          <p:nvPr/>
        </p:nvSpPr>
        <p:spPr bwMode="auto">
          <a:xfrm>
            <a:off x="276225" y="0"/>
            <a:ext cx="46038" cy="5143500"/>
          </a:xfrm>
          <a:prstGeom prst="rect">
            <a:avLst/>
          </a:prstGeom>
          <a:solidFill>
            <a:srgbClr val="FFFFFF">
              <a:alpha val="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zh-CN" altLang="zh-CN" sz="2100"/>
          </a:p>
        </p:txBody>
      </p:sp>
      <p:sp>
        <p:nvSpPr>
          <p:cNvPr id="3109" name="Rectangle 14"/>
          <p:cNvSpPr>
            <a:spLocks noChangeArrowheads="1"/>
          </p:cNvSpPr>
          <p:nvPr/>
        </p:nvSpPr>
        <p:spPr bwMode="auto">
          <a:xfrm>
            <a:off x="4140200" y="0"/>
            <a:ext cx="46038" cy="5143500"/>
          </a:xfrm>
          <a:prstGeom prst="rect">
            <a:avLst/>
          </a:prstGeom>
          <a:solidFill>
            <a:srgbClr val="FFFFFF">
              <a:alpha val="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zh-CN" altLang="zh-CN" sz="2100"/>
          </a:p>
        </p:txBody>
      </p:sp>
      <p:sp>
        <p:nvSpPr>
          <p:cNvPr id="3110" name="Rectangle 15"/>
          <p:cNvSpPr>
            <a:spLocks noChangeArrowheads="1"/>
          </p:cNvSpPr>
          <p:nvPr/>
        </p:nvSpPr>
        <p:spPr bwMode="auto">
          <a:xfrm>
            <a:off x="6554788" y="0"/>
            <a:ext cx="46037" cy="5143500"/>
          </a:xfrm>
          <a:prstGeom prst="rect">
            <a:avLst/>
          </a:prstGeom>
          <a:solidFill>
            <a:srgbClr val="FFFFFF">
              <a:alpha val="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zh-CN" altLang="zh-CN" sz="2100"/>
          </a:p>
        </p:txBody>
      </p:sp>
      <p:sp>
        <p:nvSpPr>
          <p:cNvPr id="3111" name="Rectangle 16"/>
          <p:cNvSpPr>
            <a:spLocks noChangeArrowheads="1"/>
          </p:cNvSpPr>
          <p:nvPr/>
        </p:nvSpPr>
        <p:spPr bwMode="auto">
          <a:xfrm>
            <a:off x="5803900" y="0"/>
            <a:ext cx="46038" cy="5143500"/>
          </a:xfrm>
          <a:prstGeom prst="rect">
            <a:avLst/>
          </a:prstGeom>
          <a:solidFill>
            <a:srgbClr val="FFFFFF">
              <a:alpha val="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zh-CN" altLang="zh-CN" sz="2100"/>
          </a:p>
        </p:txBody>
      </p:sp>
      <p:sp>
        <p:nvSpPr>
          <p:cNvPr id="3112" name="Rectangle 17"/>
          <p:cNvSpPr>
            <a:spLocks noChangeArrowheads="1"/>
          </p:cNvSpPr>
          <p:nvPr/>
        </p:nvSpPr>
        <p:spPr bwMode="auto">
          <a:xfrm>
            <a:off x="4787900" y="0"/>
            <a:ext cx="46038" cy="5143500"/>
          </a:xfrm>
          <a:prstGeom prst="rect">
            <a:avLst/>
          </a:prstGeom>
          <a:solidFill>
            <a:srgbClr val="FFFFFF">
              <a:alpha val="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zh-CN" altLang="zh-CN" sz="2100"/>
          </a:p>
        </p:txBody>
      </p:sp>
      <p:pic>
        <p:nvPicPr>
          <p:cNvPr id="3113" name="Picture 42" descr="C:\Users\jsj\Desktop\07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-655638"/>
            <a:ext cx="201613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14" name="Picture 44" descr="C:\Users\jsj\Desktop\0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4025" y="-603250"/>
            <a:ext cx="26352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15" name="Picture 45" descr="C:\Users\jsj\Desktop\0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352487">
            <a:off x="7262812" y="-550862"/>
            <a:ext cx="32067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16" name="Picture 46" descr="C:\Users\jsj\Desktop\04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"/>
          <a:stretch>
            <a:fillRect/>
          </a:stretch>
        </p:blipFill>
        <p:spPr bwMode="auto">
          <a:xfrm>
            <a:off x="5629275" y="-676275"/>
            <a:ext cx="274638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17" name="Picture 47" descr="C:\Users\jsj\Desktop\05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139908">
            <a:off x="2331244" y="-553244"/>
            <a:ext cx="201613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18" name="Picture 48" descr="C:\Users\jsj\Desktop\06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46371">
            <a:off x="1677194" y="-515144"/>
            <a:ext cx="195262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19" name="Picture 46" descr="C:\Users\jsj\Desktop\04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"/>
          <a:stretch>
            <a:fillRect/>
          </a:stretch>
        </p:blipFill>
        <p:spPr bwMode="auto">
          <a:xfrm>
            <a:off x="3078163" y="-812800"/>
            <a:ext cx="274637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20" name="Picture 43" descr="C:\Users\jsj\Desktop\01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9463" y="-522288"/>
            <a:ext cx="379412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21" name="medi2897.mp3">
            <a:hlinkClick r:id="" action="ppaction://media"/>
          </p:cNvPr>
          <p:cNvPicPr>
            <a:picLocks noChangeAspect="1" noChangeArrowheads="1"/>
          </p:cNvPicPr>
          <p:nvPr>
            <a:wavAudioFile r:embed="rId1" name="media1.mp3"/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60463" y="-556418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16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evt" cmd="playFrom(0.0)">
                                      <p:cBhvr>
                                        <p:cTn id="6" dur="1" fill="hold"/>
                                        <p:tgtEl>
                                          <p:spTgt spid="31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0" dur="25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51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4" dur="25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1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8" dur="25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751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22" dur="25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001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26" dur="25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251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30" dur="25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501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34" dur="25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751"/>
                            </p:stCondLst>
                            <p:childTnLst>
                              <p:par>
                                <p:cTn id="3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38" dur="25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2001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42" dur="25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2251"/>
                            </p:stCondLst>
                            <p:childTnLst>
                              <p:par>
                                <p:cTn id="4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46" dur="25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2501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50" dur="450"/>
                                        <p:tgtEl>
                                          <p:spTgt spid="3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2951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54" dur="250"/>
                                        <p:tgtEl>
                                          <p:spTgt spid="3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3201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58" dur="250"/>
                                        <p:tgtEl>
                                          <p:spTgt spid="3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3451"/>
                            </p:stCondLst>
                            <p:childTnLst>
                              <p:par>
                                <p:cTn id="6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62" dur="25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3701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66" dur="250"/>
                                        <p:tgtEl>
                                          <p:spTgt spid="3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3951"/>
                            </p:stCondLst>
                            <p:childTnLst>
                              <p:par>
                                <p:cTn id="6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70" dur="250"/>
                                        <p:tgtEl>
                                          <p:spTgt spid="3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4201"/>
                            </p:stCondLst>
                            <p:childTnLst>
                              <p:par>
                                <p:cTn id="7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74" dur="250"/>
                                        <p:tgtEl>
                                          <p:spTgt spid="3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4451"/>
                            </p:stCondLst>
                            <p:childTnLst>
                              <p:par>
                                <p:cTn id="7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78" dur="200"/>
                                        <p:tgtEl>
                                          <p:spTgt spid="3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4651"/>
                            </p:stCondLst>
                            <p:childTnLst>
                              <p:par>
                                <p:cTn id="8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82" dur="250"/>
                                        <p:tgtEl>
                                          <p:spTgt spid="30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4901"/>
                            </p:stCondLst>
                            <p:childTnLst>
                              <p:par>
                                <p:cTn id="8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86" dur="250"/>
                                        <p:tgtEl>
                                          <p:spTgt spid="3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5151"/>
                            </p:stCondLst>
                            <p:childTnLst>
                              <p:par>
                                <p:cTn id="8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90" dur="25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5401"/>
                            </p:stCondLst>
                            <p:childTnLst>
                              <p:par>
                                <p:cTn id="9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94" dur="450"/>
                                        <p:tgtEl>
                                          <p:spTgt spid="3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5851"/>
                            </p:stCondLst>
                            <p:childTnLst>
                              <p:par>
                                <p:cTn id="9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98" dur="250"/>
                                        <p:tgtEl>
                                          <p:spTgt spid="3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6101"/>
                            </p:stCondLst>
                            <p:childTnLst>
                              <p:par>
                                <p:cTn id="10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02" dur="250"/>
                                        <p:tgtEl>
                                          <p:spTgt spid="3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6351"/>
                            </p:stCondLst>
                            <p:childTnLst>
                              <p:par>
                                <p:cTn id="10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06" dur="250"/>
                                        <p:tgtEl>
                                          <p:spTgt spid="3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6601"/>
                            </p:stCondLst>
                            <p:childTnLst>
                              <p:par>
                                <p:cTn id="10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10" dur="250"/>
                                        <p:tgtEl>
                                          <p:spTgt spid="3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6851"/>
                            </p:stCondLst>
                            <p:childTnLst>
                              <p:par>
                                <p:cTn id="1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14" dur="250"/>
                                        <p:tgtEl>
                                          <p:spTgt spid="3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7101"/>
                            </p:stCondLst>
                            <p:childTnLst>
                              <p:par>
                                <p:cTn id="1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18" dur="250"/>
                                        <p:tgtEl>
                                          <p:spTgt spid="3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 nodeType="afterGroup">
                            <p:stCondLst>
                              <p:cond delay="7351"/>
                            </p:stCondLst>
                            <p:childTnLst>
                              <p:par>
                                <p:cTn id="1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3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3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124" dur="500"/>
                                        <p:tgtEl>
                                          <p:spTgt spid="3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 nodeType="afterGroup">
                            <p:stCondLst>
                              <p:cond delay="7851"/>
                            </p:stCondLst>
                            <p:childTnLst>
                              <p:par>
                                <p:cTn id="126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to="(#ppt_y)" calcmode="lin" valueType="num">
                                      <p:cBhvr>
                                        <p:cTn id="13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34" dur="4000"/>
                                        <p:tgtEl>
                                          <p:spTgt spid="3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2" presetClass="exit" presetSubtype="2" repeatCount="indefinite" fill="hold" grpId="1" nodeType="withEffect">
                                  <p:stCondLst>
                                    <p:cond delay="14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6" dur="4000"/>
                                        <p:tgtEl>
                                          <p:spTgt spid="3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4000"/>
                                        <p:tgtEl>
                                          <p:spTgt spid="3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3991"/>
                                          </p:stCondLst>
                                        </p:cTn>
                                        <p:tgtEl>
                                          <p:spTgt spid="3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41" dur="4000"/>
                                        <p:tgtEl>
                                          <p:spTgt spid="3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2" presetClass="exit" presetSubtype="8" repeatCount="indefinite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3" dur="4000"/>
                                        <p:tgtEl>
                                          <p:spTgt spid="3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4000"/>
                                        <p:tgtEl>
                                          <p:spTgt spid="3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3990"/>
                                          </p:stCondLst>
                                        </p:cTn>
                                        <p:tgtEl>
                                          <p:spTgt spid="3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48" dur="4000"/>
                                        <p:tgtEl>
                                          <p:spTgt spid="3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2" presetClass="exit" presetSubtype="8" repeatCount="indefinite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4000"/>
                                        <p:tgtEl>
                                          <p:spTgt spid="3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4000"/>
                                        <p:tgtEl>
                                          <p:spTgt spid="3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3992"/>
                                          </p:stCondLst>
                                        </p:cTn>
                                        <p:tgtEl>
                                          <p:spTgt spid="3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55" dur="4000"/>
                                        <p:tgtEl>
                                          <p:spTgt spid="3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2" presetClass="exit" presetSubtype="2" repeatCount="indefinite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7" dur="4000"/>
                                        <p:tgtEl>
                                          <p:spTgt spid="3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4000"/>
                                        <p:tgtEl>
                                          <p:spTgt spid="3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3991"/>
                                          </p:stCondLst>
                                        </p:cTn>
                                        <p:tgtEl>
                                          <p:spTgt spid="3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62" dur="4000"/>
                                        <p:tgtEl>
                                          <p:spTgt spid="3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2" presetClass="exit" presetSubtype="8" repeatCount="indefinite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4" dur="4000"/>
                                        <p:tgtEl>
                                          <p:spTgt spid="3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4000"/>
                                        <p:tgtEl>
                                          <p:spTgt spid="3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3992"/>
                                          </p:stCondLst>
                                        </p:cTn>
                                        <p:tgtEl>
                                          <p:spTgt spid="3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69" dur="4000"/>
                                        <p:tgtEl>
                                          <p:spTgt spid="3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2" presetClass="exit" presetSubtype="8" repeatCount="indefinite" fill="hold" grpId="1" nodeType="withEffect">
                                  <p:stCondLst>
                                    <p:cond delay="11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4000"/>
                                        <p:tgtEl>
                                          <p:spTgt spid="3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4000"/>
                                        <p:tgtEl>
                                          <p:spTgt spid="3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3992"/>
                                          </p:stCondLst>
                                        </p:cTn>
                                        <p:tgtEl>
                                          <p:spTgt spid="3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76" dur="4000"/>
                                        <p:tgtEl>
                                          <p:spTgt spid="3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2" presetClass="exit" presetSubtype="2" repeatCount="indefinite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8" dur="4000"/>
                                        <p:tgtEl>
                                          <p:spTgt spid="3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4000"/>
                                        <p:tgtEl>
                                          <p:spTgt spid="3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3990"/>
                                          </p:stCondLst>
                                        </p:cTn>
                                        <p:tgtEl>
                                          <p:spTgt spid="3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83" dur="4000"/>
                                        <p:tgtEl>
                                          <p:spTgt spid="3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2" presetClass="exit" presetSubtype="2" repeatCount="indefinite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5" dur="4000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4000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3991"/>
                                          </p:stCondLst>
                                        </p:cTn>
                                        <p:tgtEl>
                                          <p:spTgt spid="3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0" presetClass="path" presetSubtype="0" repeatCount="indefinite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8.33333E-7 1.60494E-6 C -0.00052 0.02099 -0.00035 0.04167 -0.00139 0.06265 C -0.00174 0.06852 -0.00347 0.07376 -0.00417 0.07839 C -0.00799 0.10926 -0.01701 0.13364 -0.02083 0.16327 C -0.02049 0.18241 -0.02049 0.23549 -0.01805 0.26389 C -0.01632 0.28457 -0.01111 0.30525 -0.00694 0.32407 C -0.00486 0.33271 -0.00417 0.3429 -0.00139 0.35123 C 0.00052 0.35648 0.00295 0.36142 0.00417 0.36759 C 0.01024 0.39753 0.01146 0.42716 0.01667 0.45741 C 0.01858 0.50092 0.02413 0.54321 0.02917 0.58549 C 0.03229 0.6108 0.03351 0.63889 0.0375 0.6645 C 0.03993 0.67963 0.04497 0.69352 0.04861 0.70802 C 0.05955 0.75062 0.06719 0.77716 0.08472 0.81142 C 0.08785 0.81759 0.08906 0.82654 0.09167 0.83333 C 0.09427 0.84012 0.0974 0.84537 0.1 0.85216 C 0.11337 0.88734 0.09879 0.85062 0.10556 0.87407 C 0.11042 0.89074 0.11632 0.90771 0.12222 0.92315 C 0.12535 0.94105 0.13142 0.95555 0.1375 0.96944 C 0.14566 0.98796 0.14931 1.00771 0.15972 1.02376 C 0.16788 1.03642 0.17708 1.05401 0.18611 1.06481 C 0.18837 1.06728 0.19097 1.06944 0.19306 1.07284 C 0.19653 1.0787 0.19948 1.08549 0.20278 1.09197 C 0.2066 1.09938 0.21233 1.10185 0.21667 1.10833 C 0.22344 1.11883 0.21806 1.11543 0.22639 1.12469 C 0.24011 1.13981 0.25434 1.15555 0.26806 1.17099 C 0.27083 1.17407 0.28333 1.18395 0.28333 1.19012 " pathEditMode="relative" rAng="0" ptsTypes="fffffffffffffffffffffffffA">
                                      <p:cBhvr>
                                        <p:cTn id="189" dur="6000" fill="hold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1312500" y="5950600"/>
                                    </p:animMotion>
                                  </p:childTnLst>
                                </p:cTn>
                              </p:par>
                              <p:par>
                                <p:cTn id="190" presetID="0" presetClass="path" presetSubtype="0" repeatCount="indefinite" accel="50000" decel="50000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animMotion origin="layout" path="M 4.16667E-6 1.51684E-6 C -0.00191 0.00494 -0.00486 0.00865 -0.00642 0.01421 C -0.00729 0.0176 -0.00729 0.02162 -0.00799 0.02533 C -0.01024 0.03645 -0.01389 0.04417 -0.01753 0.05375 C -0.01944 0.05931 -0.02031 0.06518 -0.02222 0.07043 C -0.02656 0.11183 -0.025 0.09113 -0.02708 0.13283 C -0.02691 0.173 -0.05781 0.6472 -0.01753 0.86994 C -0.01649 0.88816 -0.01476 0.90083 -0.01267 0.91782 C -0.01094 0.95397 -0.0066 0.98764 -0.00156 1.02255 C -0.00104 1.02564 0.00087 1.0278 0.00156 1.03089 C 0.00608 1.04942 0.0066 1.07043 0.01267 1.08742 C 0.0132 1.09113 0.01337 1.09515 0.01424 1.09854 C 0.01493 1.10101 0.01684 1.10194 0.01736 1.10441 C 0.02708 1.15168 0.01181 1.09731 0.02222 1.13253 C 0.02413 1.14983 0.02899 1.16218 0.03333 1.17763 " pathEditMode="relative" rAng="0" ptsTypes="ffffffffffffffA">
                                      <p:cBhvr>
                                        <p:cTn id="191" dur="6000" fill="hold"/>
                                        <p:tgtEl>
                                          <p:spTgt spid="3114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192" presetID="0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44444E-6 -2.71605E-6 C -0.00296 0.02994 -0.00868 0.05648 -0.01424 0.08334 C -0.01667 0.09568 -0.02066 0.12037 -0.02066 0.12068 C -0.02414 0.16204 -0.02223 0.14537 -0.02535 0.17006 C -0.02605 0.18951 -0.02882 0.20926 -0.02848 0.22871 C -0.02813 0.25679 -0.02674 0.28457 -0.02535 0.31266 C -0.02379 0.34414 -0.00782 0.38673 0.00156 0.41142 C 0.00399 0.43087 0.01736 0.47253 0.02378 0.4892 C 0.02534 0.50185 0.02725 0.51111 0.0302 0.52315 C 0.03072 0.52902 0.0309 0.53581 0.03177 0.54167 C 0.03246 0.54722 0.03437 0.55185 0.03489 0.55741 C 0.0368 0.57716 0.03645 0.59414 0.03975 0.61297 C 0.03906 0.68457 0.04947 0.78581 0.01423 0.83581 C 0.00816 0.85618 0.00121 0.87408 -0.00625 0.89198 C -0.01146 0.90402 -0.01285 0.89506 -0.01737 0.91976 C -0.01945 0.93087 -0.02171 0.94506 -0.02535 0.95371 C -0.02743 0.95895 -0.03178 0.96914 -0.03334 0.97562 C -0.03993 1.00155 -0.029 0.96667 -0.03803 0.99414 C -0.04132 1.01945 -0.03733 0.99445 -0.04289 1.01605 C -0.04566 1.02624 -0.04566 1.03642 -0.04914 1.04692 C -0.04966 1.04969 -0.05 1.05309 -0.0507 1.05618 C -0.05157 1.0605 -0.0533 1.0642 -0.054 1.06821 C -0.06077 1.1071 -0.05035 1.06327 -0.05868 1.0963 C -0.06059 1.11482 -0.06476 1.12068 -0.06667 1.13951 C -0.06737 1.14568 -0.06754 1.15216 -0.06823 1.15803 C -0.0691 1.16482 -0.07136 1.17655 -0.07136 1.17747 " pathEditMode="relative" rAng="0" ptsTypes="fffffffffffffffffffffffffA">
                                      <p:cBhvr>
                                        <p:cTn id="193" dur="6000" fill="hold"/>
                                        <p:tgtEl>
                                          <p:spTgt spid="3115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109400" y="5885800"/>
                                    </p:animMotion>
                                  </p:childTnLst>
                                </p:cTn>
                              </p:par>
                              <p:par>
                                <p:cTn id="194" presetID="0" presetClass="path" presetSubtype="0" repeatCount="indefinite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04045 0.0349 C -0.04288 0.04819 -0.05 0.05746 -0.05469 0.06889 C -0.05989 0.09638 -0.05139 0.05715 -0.06111 0.08279 C -0.06232 0.0865 -0.06163 0.09082 -0.06267 0.09453 C -0.06371 0.09793 -0.06614 0.09947 -0.06736 0.10287 C -0.06875 0.10627 -0.06962 0.10997 -0.07066 0.11399 C -0.07517 0.13253 -0.0684 0.11028 -0.07378 0.13654 C -0.07604 0.14797 -0.08212 0.15631 -0.08489 0.16774 C -0.09219 0.19709 -0.09913 0.22644 -0.10712 0.25517 C -0.10816 0.26475 -0.10764 0.27494 -0.11024 0.28359 C -0.11371 0.29533 -0.11545 0.30398 -0.11667 0.31726 C -0.11892 0.34013 -0.12014 0.36886 -0.12465 0.39079 C -0.12517 0.55267 -0.12465 0.71485 -0.12621 0.87673 C -0.12656 0.9206 -0.14062 0.9725 -0.15 1.01204 C -0.15451 1.03151 -0.15729 1.05066 -0.1658 1.0658 C -0.1684 1.08032 -0.17552 1.08835 -0.17847 1.10256 C -0.18212 1.12017 -0.1901 1.13716 -0.19757 1.15044 C -0.1993 1.16033 -0.19861 1.15878 -0.20243 1.16743 C -0.2033 1.1696 -0.20555 1.1733 -0.20555 1.1733 " pathEditMode="relative" rAng="0" ptsTypes="ffffffffffffffffffA">
                                      <p:cBhvr>
                                        <p:cTn id="195" dur="6000" fill="hold"/>
                                        <p:tgtEl>
                                          <p:spTgt spid="3116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196" presetID="0" presetClass="path" presetSubtype="0" repeatCount="indefinite" accel="50000" decel="50000" fill="hold" nodeType="withEffect">
                                  <p:stCondLst>
                                    <p:cond delay="4750"/>
                                  </p:stCondLst>
                                  <p:childTnLst>
                                    <p:animMotion origin="layout" path="M -0.00017 2.46914E-7 C -0.00469 0.05802 0.0007 -0.01389 -0.0033 0.11852 C -0.00382 0.14383 -0.01111 0.17037 -0.01423 0.19506 C -0.01753 0.22469 -0.02344 0.25463 -0.03698 0.27654 C -0.03993 0.29043 -0.0493 0.30401 -0.05555 0.31605 C -0.06389 0.33241 -0.07066 0.35062 -0.07969 0.36543 C -0.08264 0.3787 -0.08715 0.38889 -0.09236 0.4 C -0.09583 0.41883 -0.11059 0.43889 -0.11701 0.45679 C -0.12239 0.47284 -0.12656 0.49043 -0.13385 0.50525 C -0.13923 0.51821 -0.14635 0.52901 -0.15208 0.54074 C -0.15659 0.55031 -0.16024 0.5642 -0.16562 0.57284 C -0.17031 0.57901 -0.17465 0.58086 -0.17969 0.58673 C -0.20243 0.61389 -0.22482 0.63858 -0.24896 0.66173 C -0.25521 0.67593 -0.26423 0.68796 -0.27326 0.69877 C -0.27951 0.71914 -0.28333 0.72284 -0.29288 0.73827 C -0.29375 0.74228 -0.29444 0.74691 -0.296 0.75062 C -0.29705 0.75309 -0.29965 0.75309 -0.30052 0.75556 C -0.30173 0.75833 -0.30087 0.76265 -0.30208 0.76543 C -0.30364 0.76944 -0.30607 0.77191 -0.30816 0.77531 C -0.31059 0.78981 -0.31614 0.81049 -0.32048 0.82469 C -0.32291 0.85309 -0.32517 0.87994 -0.32517 0.90864 " pathEditMode="relative" rAng="0" ptsTypes="ffffffffffffffffffffA">
                                      <p:cBhvr>
                                        <p:cTn id="197" dur="6000" fill="hold"/>
                                        <p:tgtEl>
                                          <p:spTgt spid="3117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1621500" y="4472200"/>
                                    </p:animMotion>
                                  </p:childTnLst>
                                </p:cTn>
                              </p:par>
                              <p:par>
                                <p:cTn id="198" presetID="0" presetClass="path" presetSubtype="0" repeatCount="indefinite" accel="50000" decel="5000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2.77778E-6 -9.87654E-7 C -0.0066 0.00957 -0.01302 0.01914 -0.01945 0.0284 C -0.02518 0.03704 -0.02795 0.05062 -0.03212 0.06173 C -0.03455 0.06821 -0.03854 0.07222 -0.04167 0.07716 C -0.05538 0.1287 -0.06945 0.17531 -0.07657 0.2321 C -0.07882 0.28303 -0.08004 0.29599 -0.075 0.36389 C -0.07257 0.39691 -0.0599 0.42438 -0.05139 0.45401 C -0.04879 0.46389 -0.04653 0.47346 -0.04323 0.48241 C -0.04028 0.49012 -0.03716 0.49753 -0.03472 0.50587 C -0.0283 0.52778 -0.02413 0.54784 -0.01528 0.56759 C -0.01285 0.58087 -0.01111 0.5929 -0.00972 0.60648 C -0.01025 0.62037 -0.01007 0.63426 -0.01111 0.64753 C -0.01233 0.66358 -0.01997 0.68457 -0.02361 0.69938 C -0.03056 0.72716 -0.03698 0.75741 -0.04879 0.77932 C -0.0507 0.79537 -0.05556 0.80247 -0.0599 0.8179 C -0.06077 0.82161 -0.06129 0.82562 -0.0625 0.8284 C -0.06667 0.83611 -0.07188 0.84228 -0.07657 0.84908 C -0.08073 0.85556 -0.08941 0.86049 -0.09462 0.86698 C -0.10174 0.87685 -0.10625 0.88889 -0.1125 0.90062 C -0.11146 0.92624 -0.11337 0.93457 -0.10695 0.95216 C -0.10799 0.99815 -0.10712 1.04475 -0.13056 1.07099 C -0.13611 1.08642 -0.12986 1.07191 -0.14167 1.08642 C -0.14931 1.09568 -0.15521 1.11204 -0.16389 1.11728 C -0.16597 1.12006 -0.16788 1.12222 -0.16945 1.125 C -0.17101 1.12809 -0.17188 1.13241 -0.17361 1.13549 C -0.17518 1.13796 -0.17743 1.13827 -0.17917 1.14074 C -0.18577 1.14908 -0.19063 1.1608 -0.19723 1.16914 C -0.19966 1.17593 -0.20087 1.1821 -0.20278 1.18982 " pathEditMode="relative" rAng="0" ptsTypes="fffffffffffffffffffffffffffA">
                                      <p:cBhvr>
                                        <p:cTn id="199" dur="6000" fill="hold"/>
                                        <p:tgtEl>
                                          <p:spTgt spid="3118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1013900" y="5947500"/>
                                    </p:animMotion>
                                  </p:childTnLst>
                                </p:cTn>
                              </p:par>
                              <p:par>
                                <p:cTn id="200" presetID="0" presetClass="path" presetSubtype="0" repeatCount="indefinite" accel="50000" decel="50000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animMotion origin="layout" path="M -0.04045 0.0349 C -0.04288 0.04819 -0.05 0.05746 -0.05469 0.06889 C -0.05989 0.09638 -0.05139 0.05715 -0.06111 0.08279 C -0.06232 0.0865 -0.06163 0.09082 -0.06267 0.09453 C -0.06371 0.09793 -0.06614 0.09947 -0.06736 0.10287 C -0.06875 0.10627 -0.06962 0.10997 -0.07066 0.11399 C -0.07517 0.13253 -0.0684 0.11028 -0.07378 0.13654 C -0.07604 0.14797 -0.08212 0.15631 -0.08489 0.16774 C -0.09219 0.19709 -0.09913 0.22644 -0.10712 0.25517 C -0.10816 0.26475 -0.10764 0.27494 -0.11024 0.28359 C -0.11371 0.29533 -0.11545 0.30398 -0.11667 0.31726 C -0.11892 0.34013 -0.12014 0.36886 -0.12465 0.39079 C -0.12517 0.55267 -0.12465 0.71485 -0.12621 0.87673 C -0.12656 0.9206 -0.14062 0.9725 -0.15 1.01204 C -0.15451 1.03151 -0.15729 1.05066 -0.1658 1.0658 C -0.1684 1.08032 -0.17552 1.08835 -0.17847 1.10256 C -0.18212 1.12017 -0.1901 1.13716 -0.19757 1.15044 C -0.1993 1.16033 -0.19861 1.15878 -0.20243 1.16743 C -0.2033 1.1696 -0.20555 1.1733 -0.20555 1.1733 " pathEditMode="relative" rAng="0" ptsTypes="ffffffffffffffffffA">
                                      <p:cBhvr>
                                        <p:cTn id="201" dur="6000" fill="hold"/>
                                        <p:tgtEl>
                                          <p:spTgt spid="3119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202" presetID="0" presetClass="path" presetSubtype="0" repeatCount="indefinite" accel="50000" decel="50000" fill="hold" nodeType="withEffect">
                                  <p:stCondLst>
                                    <p:cond delay="5750"/>
                                  </p:stCondLst>
                                  <p:childTnLst>
                                    <p:animMotion origin="layout" path="M -2.5E-6 4.07407E-6 C -0.0033 0.02098 -0.00764 0.04321 -0.00955 0.06481 C -0.01093 0.08055 -0.01076 0.09382 -0.0158 0.10709 C -0.01909 0.125 -0.02205 0.1429 -0.02534 0.1608 C -0.02795 0.17469 -0.02812 0.19166 -0.03021 0.20586 C -0.03316 0.22592 -0.03628 0.24135 -0.03802 0.26234 C -0.03732 0.31388 -0.04184 0.38827 -0.02691 0.44012 C -0.02396 0.46635 -0.01666 0.48611 -0.01111 0.5108 C -0.00538 0.53611 -0.00104 0.56172 0.00486 0.58672 C 0.0066 0.60771 0.00886 0.62839 0.01111 0.64907 C 0.01042 0.69012 0.00782 0.79074 0.01111 0.83518 C 0.01233 0.8503 0.01754 0.85493 0.02066 0.86635 C 0.02917 0.89753 0.04288 0.91605 0.06042 0.93117 C 0.07344 0.95432 0.05608 0.92654 0.07153 0.94228 C 0.07344 0.94413 0.07431 0.94876 0.07622 0.95092 C 0.07865 0.9537 0.0816 0.95432 0.0842 0.95648 C 0.08959 0.96111 0.09479 0.96821 0.1 0.97345 C 0.11077 0.98426 0.12622 0.99444 0.1382 0.99876 C 0.14792 1.00617 0.15799 1.01388 0.16823 1.01851 C 0.16927 1.02037 0.17014 1.02284 0.17153 1.02438 C 0.17292 1.02592 0.17622 1.02716 0.17622 1.02747 " pathEditMode="relative" rAng="0" ptsTypes="ffffffffffffffffffffA">
                                      <p:cBhvr>
                                        <p:cTn id="203" dur="6000" fill="hold"/>
                                        <p:tgtEl>
                                          <p:spTgt spid="3120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671900" y="5135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0">
                <p:cTn id="204" repeatCount="indefinite" fill="remove" display="1" nodeType="clickEffect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21"/>
                </p:tgtEl>
              </p:cMediaNode>
            </p:audio>
          </p:childTnLst>
        </p:cTn>
      </p:par>
    </p:tnLst>
    <p:bldLst>
      <p:bldP spid="3075" grpId="0" bldLvl="0" animBg="1" autoUpdateAnimBg="0"/>
      <p:bldP spid="3076" grpId="0" bldLvl="0" animBg="1" autoUpdateAnimBg="0"/>
      <p:bldP spid="3077" grpId="0" bldLvl="0" animBg="1" autoUpdateAnimBg="0"/>
      <p:bldP spid="3078" grpId="0" bldLvl="0" animBg="1" autoUpdateAnimBg="0"/>
      <p:bldP spid="3079" grpId="0" bldLvl="0" animBg="1" autoUpdateAnimBg="0"/>
      <p:bldP spid="3080" grpId="0" bldLvl="0" animBg="1" autoUpdateAnimBg="0"/>
      <p:bldP spid="3081" grpId="0" bldLvl="0" animBg="1" autoUpdateAnimBg="0"/>
      <p:bldP spid="3082" grpId="0" bldLvl="0" animBg="1" autoUpdateAnimBg="0"/>
      <p:bldP spid="3083" grpId="0" bldLvl="0" animBg="1" autoUpdateAnimBg="0"/>
      <p:bldP spid="3084" grpId="0" bldLvl="0" animBg="1" autoUpdateAnimBg="0"/>
      <p:bldP spid="3085" grpId="0" bldLvl="0" animBg="1" autoUpdateAnimBg="0"/>
      <p:bldP spid="3086" grpId="0" bldLvl="0" animBg="1" autoUpdateAnimBg="0"/>
      <p:bldP spid="3087" grpId="0" bldLvl="0" animBg="1" autoUpdateAnimBg="0"/>
      <p:bldP spid="3088" grpId="0" bldLvl="0" animBg="1" autoUpdateAnimBg="0"/>
      <p:bldP spid="3089" grpId="0" bldLvl="0" animBg="1" autoUpdateAnimBg="0"/>
      <p:bldP spid="3090" grpId="0" bldLvl="0" animBg="1" autoUpdateAnimBg="0"/>
      <p:bldP spid="3091" grpId="0" bldLvl="0" animBg="1" autoUpdateAnimBg="0"/>
      <p:bldP spid="3092" grpId="0" bldLvl="0" animBg="1" autoUpdateAnimBg="0"/>
      <p:bldP spid="3093" grpId="0" bldLvl="0" animBg="1" autoUpdateAnimBg="0"/>
      <p:bldP spid="3094" grpId="0" bldLvl="0" animBg="1" autoUpdateAnimBg="0"/>
      <p:bldP spid="3095" grpId="0" bldLvl="0" animBg="1" autoUpdateAnimBg="0"/>
      <p:bldP spid="3096" grpId="0" bldLvl="0" animBg="1" autoUpdateAnimBg="0"/>
      <p:bldP spid="3097" grpId="0" bldLvl="0" animBg="1" autoUpdateAnimBg="0"/>
      <p:bldP spid="3098" grpId="0" bldLvl="0" animBg="1" autoUpdateAnimBg="0"/>
      <p:bldP spid="3099" grpId="0" bldLvl="0" animBg="1" autoUpdateAnimBg="0"/>
      <p:bldP spid="3100" grpId="0" bldLvl="0" animBg="1" autoUpdateAnimBg="0"/>
      <p:bldP spid="3101" grpId="0" bldLvl="0" animBg="1" autoUpdateAnimBg="0"/>
      <p:bldP spid="3102" grpId="0" bldLvl="0" animBg="1" autoUpdateAnimBg="0"/>
      <p:bldP spid="3103" grpId="0" bldLvl="0" autoUpdateAnimBg="0"/>
      <p:bldP spid="3104" grpId="0" bldLvl="0" autoUpdateAnimBg="0"/>
      <p:bldP spid="3105" grpId="0" bldLvl="0" animBg="1" autoUpdateAnimBg="0"/>
      <p:bldP spid="3105" grpId="1" bldLvl="0" animBg="1" autoUpdateAnimBg="0"/>
      <p:bldP spid="3106" grpId="0" bldLvl="0" animBg="1" autoUpdateAnimBg="0"/>
      <p:bldP spid="3106" grpId="1" bldLvl="0" animBg="1" autoUpdateAnimBg="0"/>
      <p:bldP spid="3107" grpId="0" bldLvl="0" animBg="1" autoUpdateAnimBg="0"/>
      <p:bldP spid="3107" grpId="1" bldLvl="0" animBg="1" autoUpdateAnimBg="0"/>
      <p:bldP spid="3108" grpId="0" bldLvl="0" animBg="1" autoUpdateAnimBg="0"/>
      <p:bldP spid="3108" grpId="1" bldLvl="0" animBg="1" autoUpdateAnimBg="0"/>
      <p:bldP spid="3109" grpId="0" bldLvl="0" animBg="1" autoUpdateAnimBg="0"/>
      <p:bldP spid="3109" grpId="1" bldLvl="0" animBg="1" autoUpdateAnimBg="0"/>
      <p:bldP spid="3110" grpId="0" bldLvl="0" animBg="1" autoUpdateAnimBg="0"/>
      <p:bldP spid="3110" grpId="1" bldLvl="0" animBg="1" autoUpdateAnimBg="0"/>
      <p:bldP spid="3111" grpId="0" bldLvl="0" animBg="1" autoUpdateAnimBg="0"/>
      <p:bldP spid="3111" grpId="1" bldLvl="0" animBg="1" autoUpdateAnimBg="0"/>
      <p:bldP spid="3112" grpId="0" bldLvl="0" animBg="1" autoUpdateAnimBg="0"/>
      <p:bldP spid="3112" grpId="1" bldLvl="0" animBg="1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jsj\Desktop\golden_wildflowers-wallpaper-1920x108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32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291" name="组合 2"/>
          <p:cNvGrpSpPr>
            <a:grpSpLocks noChangeAspect="1"/>
          </p:cNvGrpSpPr>
          <p:nvPr/>
        </p:nvGrpSpPr>
        <p:grpSpPr bwMode="auto">
          <a:xfrm>
            <a:off x="-12700" y="833438"/>
            <a:ext cx="15046325" cy="2386012"/>
            <a:chOff x="0" y="0"/>
            <a:chExt cx="18123296" cy="2974531"/>
          </a:xfrm>
        </p:grpSpPr>
        <p:grpSp>
          <p:nvGrpSpPr>
            <p:cNvPr id="12292" name="组合 3"/>
            <p:cNvGrpSpPr>
              <a:grpSpLocks noChangeAspect="1"/>
            </p:cNvGrpSpPr>
            <p:nvPr/>
          </p:nvGrpSpPr>
          <p:grpSpPr bwMode="auto">
            <a:xfrm>
              <a:off x="0" y="0"/>
              <a:ext cx="18123296" cy="2974531"/>
              <a:chOff x="0" y="0"/>
              <a:chExt cx="20114120" cy="3301280"/>
            </a:xfrm>
          </p:grpSpPr>
          <p:pic>
            <p:nvPicPr>
              <p:cNvPr id="12293" name="Picture 2" descr="C:\Users\jsj\Desktop\怀旧\grungefilm3.jp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10058400" cy="33012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</p:pic>
          <p:pic>
            <p:nvPicPr>
              <p:cNvPr id="12294" name="Picture 2" descr="C:\Users\jsj\Desktop\怀旧\grungefilm3.jp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10055720" y="0"/>
                <a:ext cx="10058400" cy="33012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2295" name="Picture 4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035" y="480580"/>
              <a:ext cx="2805217" cy="1977145"/>
            </a:xfrm>
            <a:prstGeom prst="rect">
              <a:avLst/>
            </a:prstGeom>
            <a:noFill/>
            <a:ln w="28575" cmpd="sng">
              <a:solidFill>
                <a:schemeClr val="bg1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296" name="Picture 4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96344" y="498943"/>
              <a:ext cx="2822206" cy="1959322"/>
            </a:xfrm>
            <a:prstGeom prst="rect">
              <a:avLst/>
            </a:prstGeom>
            <a:noFill/>
            <a:ln w="28575" cmpd="sng">
              <a:solidFill>
                <a:schemeClr val="bg1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297" name="Picture 4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47949" y="470048"/>
              <a:ext cx="2783480" cy="1986766"/>
            </a:xfrm>
            <a:prstGeom prst="rect">
              <a:avLst/>
            </a:prstGeom>
            <a:noFill/>
            <a:ln w="28575" cmpd="sng">
              <a:solidFill>
                <a:schemeClr val="bg1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298" name="Picture 43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14235" y="444396"/>
              <a:ext cx="2741175" cy="1992098"/>
            </a:xfrm>
            <a:prstGeom prst="rect">
              <a:avLst/>
            </a:prstGeom>
            <a:noFill/>
            <a:ln w="28575" cmpd="sng">
              <a:solidFill>
                <a:schemeClr val="bg1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299" name="Picture 43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08768" y="470048"/>
              <a:ext cx="2820469" cy="1993434"/>
            </a:xfrm>
            <a:prstGeom prst="rect">
              <a:avLst/>
            </a:prstGeom>
            <a:noFill/>
            <a:ln w="28575" cmpd="sng">
              <a:solidFill>
                <a:schemeClr val="bg1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300" name="Picture 43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953">
              <a:off x="12252724" y="487896"/>
              <a:ext cx="2722115" cy="1974023"/>
            </a:xfrm>
            <a:prstGeom prst="rect">
              <a:avLst/>
            </a:prstGeom>
            <a:noFill/>
            <a:ln w="28575" cmpd="sng">
              <a:solidFill>
                <a:schemeClr val="bg1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301" name="图片 1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3" y="3279775"/>
            <a:ext cx="1606550" cy="183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202" y="3428746"/>
            <a:ext cx="6840760" cy="1248284"/>
          </a:xfrm>
          <a:prstGeom prst="rect">
            <a:avLst/>
          </a:prstGeom>
        </p:spPr>
      </p:pic>
    </p:spTree>
  </p:cSld>
  <p:clrMapOvr>
    <a:masterClrMapping/>
  </p:clrMapOvr>
  <p:transition spd="slow" advTm="25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7" dur="1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5" presetClass="path" presetSubtype="0" accel="50000" decel="5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5.55556E-7 -2.59808E-6 L -0.65972 -2.59808E-6 " pathEditMode="relative" rAng="0" ptsTypes="AA">
                                      <p:cBhvr>
                                        <p:cTn id="11" dur="20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3298600" y="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4" dur="1000"/>
                                        <p:tgtEl>
                                          <p:spTgt spid="123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3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3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3" descr="C:\Users\jsj\Desktop\apic994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514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6588" y="923925"/>
            <a:ext cx="2430462" cy="1622425"/>
          </a:xfrm>
          <a:prstGeom prst="rect">
            <a:avLst/>
          </a:prstGeom>
          <a:noFill/>
          <a:ln w="38100" cmpd="sng">
            <a:solidFill>
              <a:schemeClr val="bg1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38043">
            <a:off x="6332538" y="2701925"/>
            <a:ext cx="2436812" cy="1622425"/>
          </a:xfrm>
          <a:prstGeom prst="rect">
            <a:avLst/>
          </a:prstGeom>
          <a:noFill/>
          <a:ln w="38100" cmpd="sng">
            <a:solidFill>
              <a:schemeClr val="bg1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" y="1293813"/>
            <a:ext cx="1762125" cy="1176337"/>
          </a:xfrm>
          <a:prstGeom prst="rect">
            <a:avLst/>
          </a:prstGeom>
          <a:noFill/>
          <a:ln w="38100" cmpd="sng">
            <a:solidFill>
              <a:schemeClr val="bg1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3099">
            <a:off x="1943100" y="2668588"/>
            <a:ext cx="2190750" cy="1460500"/>
          </a:xfrm>
          <a:prstGeom prst="rect">
            <a:avLst/>
          </a:prstGeom>
          <a:noFill/>
          <a:ln w="38100" cmpd="sng">
            <a:solidFill>
              <a:schemeClr val="bg1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9" name="Picture 4" descr="C:\Users\Administrator\Desktop\新建文件夹 (6)\730e0cf3d7ca7bcbbc1b79c0bf096b63f724a8f9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88" y="5683250"/>
            <a:ext cx="315912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Picture 4" descr="C:\Users\Administrator\Desktop\新建文件夹 (6)\730e0cf3d7ca7bcbbc1b79c0bf096b63f724a8f9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9025" y="2628900"/>
            <a:ext cx="311150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1" name="Picture 4" descr="C:\Users\Administrator\Desktop\新建文件夹 (6)\730e0cf3d7ca7bcbbc1b79c0bf096b63f724a8f9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075" y="6007100"/>
            <a:ext cx="347663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2" name="Picture 4" descr="C:\Users\Administrator\Desktop\新建文件夹 (6)\730e0cf3d7ca7bcbbc1b79c0bf096b63f724a8f9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3125" y="3305175"/>
            <a:ext cx="322262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3" name="Picture 4" descr="C:\Users\Administrator\Desktop\新建文件夹 (6)\730e0cf3d7ca7bcbbc1b79c0bf096b63f724a8f9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3713" y="4273550"/>
            <a:ext cx="32385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4" name="Picture 4" descr="C:\Users\Administrator\Desktop\新建文件夹 (6)\730e0cf3d7ca7bcbbc1b79c0bf096b63f724a8f9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77975" y="5183188"/>
            <a:ext cx="357187" cy="35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5" name="Picture 4" descr="C:\Users\Administrator\Desktop\新建文件夹 (6)\730e0cf3d7ca7bcbbc1b79c0bf096b63f724a8f9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6900" y="5722938"/>
            <a:ext cx="309562" cy="30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6" name="Picture 4" descr="C:\Users\Administrator\Desktop\新建文件夹 (6)\730e0cf3d7ca7bcbbc1b79c0bf096b63f724a8f9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3288" y="4119563"/>
            <a:ext cx="352425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7" name="Picture 4" descr="C:\Users\Administrator\Desktop\新建文件夹 (6)\730e0cf3d7ca7bcbbc1b79c0bf096b63f724a8f9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250" y="5741988"/>
            <a:ext cx="361950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8" name="Picture 4" descr="C:\Users\Administrator\Desktop\新建文件夹 (6)\730e0cf3d7ca7bcbbc1b79c0bf096b63f724a8f9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2938" y="2451100"/>
            <a:ext cx="3556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9" name="Picture 4" descr="C:\Users\Administrator\Desktop\新建文件夹 (6)\730e0cf3d7ca7bcbbc1b79c0bf096b63f724a8f9.jp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2350" y="1630363"/>
            <a:ext cx="355600" cy="35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0" name="Picture 4" descr="C:\Users\Administrator\Desktop\新建文件夹 (6)\730e0cf3d7ca7bcbbc1b79c0bf096b63f724a8f9.jp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5350" y="5121275"/>
            <a:ext cx="346075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1" name="Picture 4" descr="C:\Users\Administrator\Desktop\新建文件夹 (6)\730e0cf3d7ca7bcbbc1b79c0bf096b63f724a8f9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5643563"/>
            <a:ext cx="357188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2" name="Picture 4" descr="C:\Users\Administrator\Desktop\新建文件夹 (6)\730e0cf3d7ca7bcbbc1b79c0bf096b63f724a8f9.jp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3888" y="6748463"/>
            <a:ext cx="354012" cy="35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33" name="椭圆 114"/>
          <p:cNvSpPr>
            <a:spLocks noChangeArrowheads="1"/>
          </p:cNvSpPr>
          <p:nvPr/>
        </p:nvSpPr>
        <p:spPr bwMode="auto">
          <a:xfrm>
            <a:off x="1708150" y="5927725"/>
            <a:ext cx="117475" cy="117475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75000">
                <a:srgbClr val="FFFFFF"/>
              </a:gs>
              <a:gs pos="100000">
                <a:srgbClr val="FFFFFF"/>
              </a:gs>
            </a:gsLst>
            <a:path path="rect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25400" cap="flat" cmpd="sng">
                <a:solidFill>
                  <a:srgbClr val="395E8A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</p:spTree>
  </p:cSld>
  <p:clrMapOvr>
    <a:masterClrMapping/>
  </p:clrMapOvr>
  <p:transition advTm="16000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358 -0.56663 C 0.13455 -0.5657 0.12517 -0.56755 0.11667 -0.56231 C 0.0967 -0.54966 0.12969 -0.55922 0.09757 -0.55305 C 0.07604 -0.53701 0.05295 -0.5219 0.03854 -0.48705 C 0.0316 -0.47008 0.02847 -0.45065 0.02309 -0.43245 C 0.0191 -0.3868 0.01771 -0.33775 0.02569 -0.29365 C 0.02656 -0.27576 0.0276 -0.25817 0.0309 -0.2409 C 0.02899 -0.18569 0.0309 -0.15854 0.01667 -0.11598 C 0.0151 -0.09901 0.01684 -0.09624 0.00903 -0.08637 C 0.00729 -0.0768 0.00608 -0.07156 0.00139 -0.0657 C -0.00625 -0.04596 -1.38889E-6 -0.02252 -1.38889E-6 -4.51573E-6 " pathEditMode="relative" rAng="0" ptsTypes="ffffffffffA">
                                      <p:cBhvr>
                                        <p:cTn id="8" dur="30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Motion origin="layout" path="M 0.17222 -0.50926 C 0.16823 -0.50803 0.16423 -0.50803 0.16041 -0.50587 C 0.15625 -0.50371 0.15503 -0.49784 0.15139 -0.49352 C 0.14444 -0.48488 0.15052 -0.49692 0.14236 -0.48395 C 0.12795 -0.4605 0.14271 -0.47963 0.13073 -0.46513 C 0.12534 -0.44568 0.12222 -0.41883 0.12031 -0.39568 C 0.12118 -0.33426 0.1217 -0.31142 0.1243 -0.26112 C 0.12343 -0.24568 0.12222 -0.22902 0.12031 -0.21389 C 0.11962 -0.20834 0.11857 -0.2034 0.11771 -0.19815 C 0.11684 -0.19198 0.11597 -0.1855 0.1151 -0.17933 C 0.11267 -0.1571 0.11163 -0.12994 0.10486 -0.11328 C 0.10139 -0.08797 0.09132 -0.0892 0.08281 -0.07871 C 0.08142 -0.07716 0.08038 -0.07315 0.07882 -0.07254 C 0.07118 -0.06883 0.06337 -0.06852 0.05555 -0.06605 C 0.04514 -0.06266 0.03385 -0.05216 0.02448 -0.04105 C 0.01389 -0.02809 0.01441 4.32099E-6 2.77778E-6 4.32099E-6 " pathEditMode="relative" rAng="0" ptsTypes="fffffffffffffffA">
                                      <p:cBhvr>
                                        <p:cTn id="12" dur="3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861100" y="254630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Motion origin="layout" path="M 0.11962 -0.81851 C 0.12431 -0.81635 0.12674 -0.81728 0.13004 -0.80987 C 0.13629 -0.79629 0.13663 -0.77561 0.14306 -0.76203 C 0.14497 -0.74444 0.15104 -0.73302 0.15469 -0.71666 C 0.15851 -0.675 0.15261 -0.72561 0.1599 -0.69413 C 0.16163 -0.68611 0.16163 -0.67654 0.16372 -0.66882 C 0.16511 -0.66419 0.16632 -0.65956 0.16771 -0.65493 C 0.16719 -0.61728 0.16702 -0.57963 0.16632 -0.54197 C 0.16597 -0.5216 0.16545 -0.53395 0.1625 -0.51944 C 0.16129 -0.51419 0.16129 -0.5074 0.1599 -0.50247 C 0.15643 -0.49135 0.15156 -0.48271 0.14809 -0.4716 C 0.14774 -0.46759 0.14774 -0.46358 0.14688 -0.46018 C 0.14479 -0.45185 0.13906 -0.43765 0.13906 -0.43734 C 0.13715 -0.41635 0.13577 -0.41203 0.12604 -0.40648 C 0.1184 -0.39413 0.12274 -0.40061 0.1132 -0.38703 C 0.09931 -0.36697 0.12066 -0.39074 0.10399 -0.36975 C 0.0941 -0.35771 0.08403 -0.35277 0.07292 -0.34722 C 0.06979 -0.34598 0.06511 -0.34043 0.0625 -0.33919 C 0.05417 -0.33333 0.04497 -0.32561 0.03663 -0.32191 C 0.03247 -0.31296 0.02917 -0.30617 0.02361 -0.30216 C 0.01702 -0.28796 0.00955 -0.27623 0.00417 -0.25987 C 0.00226 -0.2537 0.00018 -0.24722 -0.00104 -0.24012 C -0.00173 -0.23642 -0.00139 -0.23209 -0.00226 -0.2287 C -0.00364 -0.22438 -0.00573 -0.22129 -0.00746 -0.21759 C -0.0092 -0.20247 -0.01041 -0.19105 -0.01146 -0.175 C -0.00972 -0.01605 -0.01962 -0.09506 -0.00364 -0.04259 C -0.00399 -0.03271 -0.00312 -0.00987 -0.00746 -3.82716E-6 " pathEditMode="relative" rAng="0" ptsTypes="ffffffffffffffffffffffffffA">
                                      <p:cBhvr>
                                        <p:cTn id="16" dur="30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456600" y="409260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animMotion origin="layout" path="M -0.29445 -0.81296 C -0.29236 -0.78919 -0.28872 -0.78333 -0.28247 -0.76265 C -0.27604 -0.74104 -0.2684 -0.71975 -0.26007 -0.69969 C -0.25035 -0.67685 -0.2382 -0.65771 -0.22917 -0.63395 C -0.20851 -0.57962 -0.2191 -0.59598 -0.2033 -0.57469 C -0.20156 -0.56913 -0.19948 -0.5645 -0.19809 -0.55864 C -0.19705 -0.5537 -0.19774 -0.54783 -0.19636 -0.5429 C -0.19306 -0.5324 -0.18785 -0.52469 -0.18438 -0.5145 C -0.18212 -0.50895 -0.18143 -0.50154 -0.17917 -0.49567 C -0.17379 -0.48209 -0.16597 -0.46821 -0.15851 -0.45802 C -0.15365 -0.44043 -0.14653 -0.43209 -0.13785 -0.42037 C -0.13299 -0.41358 -0.12899 -0.40524 -0.12413 -0.39845 C -0.11354 -0.38395 -0.10191 -0.37191 -0.09132 -0.35771 C -0.07969 -0.34197 -0.06875 -0.3253 -0.05695 -0.3108 C -0.05243 -0.30524 -0.0474 -0.30092 -0.04323 -0.29506 C -0.04063 -0.29104 -0.03906 -0.28549 -0.03629 -0.2824 C -0.03195 -0.27685 -0.02656 -0.275 -0.02257 -0.26944 C -0.0184 -0.2645 -0.01563 -0.25709 -0.01215 -0.25061 C -0.01007 -0.24722 -0.00747 -0.24475 -0.00521 -0.24135 C 0.00226 -0.22993 0.00729 -0.21388 0.01371 -0.20061 C 0.0158 -0.19598 0.01857 -0.19259 0.02048 -0.18796 C 0.02482 -0.17746 0.02882 -0.16142 0.03264 -0.1503 C 0.03437 -0.13703 0.03715 -0.125 0.03958 -0.11265 C 0.03837 -0.09259 0.03871 -0.07222 0.03611 -0.05277 C 0.03507 -0.04537 0.03142 -0.04012 0.02916 -0.03395 C 0.02465 -0.02129 0.02135 -0.02222 0.01371 -0.01512 C 0.01302 -0.01203 0.01319 -0.00802 0.01198 -0.00555 C 0.00625 0.00494 0.00677 -0.00802 0.00677 0.00062 " pathEditMode="relative" rAng="0" ptsTypes="fffffffffffffffffffffffffffA">
                                      <p:cBhvr>
                                        <p:cTn id="20" dur="3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1670100" y="408950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4.16667E-6 2.59259E-6 C 0.00243 -0.01513 0.00556 -0.02747 0.01181 -0.03858 C 0.01511 -0.05587 0.01042 -0.03519 0.01719 -0.05278 C 0.01806 -0.05494 0.01754 -0.05834 0.01875 -0.05988 C 0.02084 -0.0642 0.02466 -0.06574 0.02657 -0.06976 C 0.02969 -0.075 0.03108 -0.07809 0.03473 -0.08148 C 0.03612 -0.08272 0.03768 -0.08272 0.03889 -0.08395 C 0.05209 -0.09692 0.04184 -0.09105 0.05226 -0.09568 C 0.05695 -0.10155 0.06042 -0.10309 0.0658 -0.10525 C 0.07605 -0.11729 0.08924 -0.11976 0.10105 -0.12222 C 0.11684 -0.13148 0.10105 -0.12315 0.11841 -0.12932 C 0.13351 -0.13457 0.14809 -0.14229 0.1632 -0.14599 C 0.16459 -0.14692 0.16563 -0.14815 0.16702 -0.14846 C 0.17032 -0.14969 0.17362 -0.14939 0.17639 -0.15062 C 0.1882 -0.15618 0.19931 -0.16698 0.21042 -0.17469 C 0.21493 -0.17809 0.22223 -0.17963 0.22657 -0.18426 C 0.23282 -0.19074 0.23716 -0.19815 0.24393 -0.20093 C 0.24862 -0.20618 0.25261 -0.21235 0.25782 -0.21543 C 0.26528 -0.22871 0.2757 -0.24043 0.28455 -0.25124 C 0.28664 -0.25371 0.2882 -0.25772 0.29011 -0.26081 C 0.29636 -0.26945 0.29948 -0.27315 0.30487 -0.27963 C 0.30747 -0.29352 0.30539 -0.28519 0.31424 -0.30124 C 0.31563 -0.30371 0.31719 -0.30618 0.31841 -0.30834 C 0.3198 -0.31081 0.32223 -0.31543 0.32223 -0.31513 C 0.32587 -0.33241 0.32084 -0.31297 0.32934 -0.325 C 0.33056 -0.32655 0.32969 -0.33025 0.33056 -0.33241 C 0.33212 -0.33519 0.33421 -0.33704 0.33612 -0.33951 C 0.34098 -0.35679 0.33594 -0.34167 0.34393 -0.35834 C 0.34966 -0.37006 0.35243 -0.38488 0.35764 -0.39661 C 0.35938 -0.40803 0.36181 -0.41358 0.3658 -0.42315 C 0.36928 -0.44167 0.36389 -0.41667 0.37118 -0.43735 C 0.37257 -0.44074 0.37275 -0.44537 0.37362 -0.44908 C 0.37726 -0.4605 0.38125 -0.4713 0.38455 -0.48272 C 0.3908 -0.50309 0.39636 -0.52408 0.40226 -0.54476 C 0.40382 -0.55093 0.40678 -0.55556 0.40886 -0.56142 C 0.41632 -0.58179 0.42587 -0.60155 0.43212 -0.62346 C 0.43438 -0.63241 0.4375 -0.64074 0.44011 -0.64969 C 0.44271 -0.65988 0.44167 -0.66081 0.44532 -0.66883 C 0.45938 -0.69784 0.44323 -0.66019 0.45487 -0.68797 C 0.45539 -0.69013 0.45573 -0.6929 0.45625 -0.69506 C 0.45712 -0.69784 0.45816 -0.69939 0.45903 -0.70247 C 0.46146 -0.71358 0.46303 -0.72655 0.46563 -0.73797 C 0.46789 -0.74722 0.47136 -0.75525 0.47396 -0.7642 C 0.47969 -0.78519 0.48455 -0.80618 0.4915 -0.82562 C 0.49289 -0.82994 0.49393 -0.83395 0.49549 -0.83766 C 0.49705 -0.84198 0.49914 -0.84568 0.50087 -0.84969 C 0.50226 -0.85463 0.50348 -0.85957 0.50487 -0.8642 C 0.51684 -0.89784 0.5283 -0.92253 0.54393 -0.95031 C 0.55 -0.96081 0.55243 -0.97562 0.55608 -0.98858 C 0.55851 -0.99506 0.56129 -0.99908 0.56424 -1.00463 C 0.5665 -1.01698 0.56441 -1.00834 0.56962 -1.02161 C 0.57917 -1.04568 0.57743 -1.0463 0.59132 -1.06451 C 0.5941 -1.0679 0.59636 -1.07284 0.59948 -1.07408 C 0.6073 -1.07778 0.61598 -1.08272 0.62396 -1.08827 C 0.63282 -1.09537 0.63959 -1.10185 0.64931 -1.10494 C 0.66789 -1.11081 0.65712 -1.10432 0.67257 -1.10957 C 0.68386 -1.1142 0.69618 -1.11667 0.70747 -1.12161 C 0.71511 -1.125 0.72153 -1.1284 0.72917 -1.13118 C 0.74618 -1.13704 0.7632 -1.14506 0.78056 -1.15 C 0.79011 -1.15309 0.78403 -1.15185 0.79271 -1.15494 C 0.79723 -1.15648 0.80591 -1.15988 0.80591 -1.15957 C 0.80868 -1.16235 0.81146 -1.16451 0.81459 -1.16729 " pathEditMode="relative" rAng="0" ptsTypes="fffffffffffffffffffffffffffffffffffffffffffffffffffffffffffffA">
                                      <p:cBhvr>
                                        <p:cTn id="22" dur="40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4072900" y="-583640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indefinite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>
                                      <p:cBhvr>
                                        <p:cTn id="24" dur="4000" tmFilter="0, 0; .2, .5; .8, .5; 1, 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000" autoRev="1" fill="hold"/>
                                        <p:tgtEl>
                                          <p:spTgt spid="133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6" presetClass="emph" presetSubtype="0" repeatCount="indefinite" autoRev="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Scale>
                                      <p:cBhvr>
                                        <p:cTn id="27" dur="4000" fill="hold"/>
                                        <p:tgtEl>
                                          <p:spTgt spid="13319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0" presetClass="path" presetSubtype="0" repeatCount="indefinite" accel="50000" decel="5000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Motion origin="layout" path="M 0.00243 0.00309 C 0.00416 -0.00804 0.00781 -0.017 0.00972 -0.02781 C 0.0118 -0.03893 0.01336 -0.04974 0.01493 -0.06117 C 0.01545 -0.0862 0.01562 -0.11153 0.01666 -0.13655 C 0.01736 -0.15509 0.02378 -0.17115 0.0309 -0.18598 C 0.03316 -0.19092 0.03264 -0.19772 0.03437 -0.20266 C 0.04062 -0.21965 0.0526 -0.24189 0.06614 -0.24746 C 0.07239 -0.25981 0.06614 -0.25116 0.07673 -0.25703 C 0.09184 -0.26537 0.09861 -0.27433 0.11562 -0.27804 C 0.12795 -0.28916 0.14357 -0.29472 0.15798 -0.29936 C 0.16041 -0.30028 0.1625 -0.30275 0.16493 -0.3043 C 0.1743 -0.30893 0.18541 -0.30924 0.19514 -0.3114 C 0.25972 -0.31048 0.3401 -0.32469 0.40885 -0.30183 C 0.45781 -0.30244 0.50659 -0.30275 0.55555 -0.3043 C 0.57934 -0.30492 0.60225 -0.31944 0.62604 -0.32314 C 0.64357 -0.3287 0.65972 -0.33272 0.67743 -0.33519 C 0.70937 -0.34322 0.74132 -0.35249 0.77291 -0.3633 C 0.78055 -0.36577 0.78837 -0.36856 0.796 -0.37041 C 0.80885 -0.37381 0.83489 -0.37968 0.83489 -0.37937 C 0.84496 -0.38462 0.85521 -0.38833 0.86493 -0.39389 C 0.86927 -0.39667 0.87291 -0.40068 0.87725 -0.40377 C 0.89878 -0.41675 0.87777 -0.40037 0.8967 -0.41273 C 0.90729 -0.41984 0.9151 -0.43467 0.925 -0.44362 C 0.93524 -0.46371 0.92864 -0.45413 0.94618 -0.47174 C 0.95156 -0.47699 0.95486 -0.48564 0.96041 -0.49058 C 0.96215 -0.49213 0.96389 -0.49398 0.9658 -0.49522 C 0.97343 -0.51097 0.96371 -0.49491 0.97639 -0.50479 C 0.9875 -0.51313 0.99757 -0.52704 1.00816 -0.53723 C 1.01093 -0.54866 1.01475 -0.54742 1.02048 -0.55638 C 1.02378 -0.56133 1.02621 -0.5672 1.02916 -0.57307 C 1.03246 -0.58913 1.03732 -0.5882 1.04531 -0.59902 C 1.05694 -0.61446 1.03993 -0.59809 1.05399 -0.61075 C 1.05521 -0.61323 1.05659 -0.61539 1.05764 -0.61755 C 1.05902 -0.62095 1.06111 -0.62744 1.06111 -0.62713 " pathEditMode="relative" rAng="0" ptsTypes="fffffffffffffffffffffffffffffffffA">
                                      <p:cBhvr>
                                        <p:cTn id="29" dur="40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5293400" y="-315420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26" presetClass="emph" presetSubtype="0" repeatCount="indefinite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Effect>
                                      <p:cBhvr>
                                        <p:cTn id="31" dur="4000" tmFilter="0, 0; .2, .5; .8, .5; 1, 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000" autoRev="1" fill="hold"/>
                                        <p:tgtEl>
                                          <p:spTgt spid="133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6" presetClass="emph" presetSubtype="0" repeatCount="indefinite" autoRev="1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Scale>
                                      <p:cBhvr>
                                        <p:cTn id="34" dur="4000" fill="hold"/>
                                        <p:tgtEl>
                                          <p:spTgt spid="13320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32099E-6 C 0.00225 -0.01575 0.00486 -0.02871 0.01059 -0.04044 C 0.01354 -0.05834 0.0092 -0.03673 0.01527 -0.05525 C 0.01597 -0.05772 0.01562 -0.06081 0.01666 -0.06297 C 0.01857 -0.06698 0.02187 -0.06883 0.02395 -0.07315 C 0.02638 -0.0784 0.02777 -0.08179 0.0309 -0.08519 C 0.03229 -0.08673 0.03368 -0.08673 0.03472 -0.08797 C 0.04652 -0.10124 0.0375 -0.09537 0.0467 -0.10031 C 0.05086 -0.10618 0.05416 -0.10803 0.05885 -0.1105 C 0.06788 -0.12254 0.07968 -0.12531 0.09027 -0.12809 C 0.10434 -0.13766 0.09027 -0.12871 0.1059 -0.1355 C 0.11944 -0.14105 0.13246 -0.14877 0.14583 -0.15278 C 0.14704 -0.15371 0.14826 -0.15494 0.1493 -0.15525 C 0.15243 -0.15679 0.15538 -0.15649 0.15798 -0.15772 C 0.1684 -0.16328 0.17829 -0.175 0.18819 -0.18303 C 0.19218 -0.18612 0.19878 -0.18797 0.20277 -0.19291 C 0.20816 -0.1997 0.21232 -0.2071 0.21823 -0.21019 C 0.22257 -0.21605 0.22604 -0.22223 0.23055 -0.22562 C 0.2375 -0.23951 0.2467 -0.25186 0.25451 -0.26266 C 0.25659 -0.26575 0.25781 -0.26976 0.25954 -0.27284 C 0.2651 -0.2821 0.26788 -0.28612 0.27274 -0.29321 C 0.27517 -0.3071 0.27309 -0.29846 0.28107 -0.31513 C 0.28246 -0.31791 0.28368 -0.32007 0.28489 -0.32284 C 0.28611 -0.32531 0.28836 -0.33025 0.28836 -0.33025 C 0.29149 -0.34815 0.28698 -0.32778 0.29479 -0.34044 C 0.29566 -0.34198 0.29496 -0.34568 0.29583 -0.34784 C 0.29704 -0.35093 0.29895 -0.35278 0.30069 -0.35556 C 0.30503 -0.37377 0.30052 -0.35741 0.30763 -0.37531 C 0.31284 -0.38735 0.31545 -0.40309 0.31996 -0.41513 C 0.32152 -0.42747 0.32361 -0.43303 0.32708 -0.44291 C 0.33038 -0.46235 0.32552 -0.43642 0.33211 -0.45803 C 0.33333 -0.46142 0.3335 -0.46636 0.3342 -0.47037 C 0.3375 -0.4821 0.34114 -0.49352 0.34409 -0.50525 C 0.34965 -0.52686 0.35451 -0.54877 0.35989 -0.57037 C 0.36145 -0.57655 0.36406 -0.58179 0.36579 -0.58766 C 0.37239 -0.60926 0.38107 -0.62994 0.38663 -0.65278 C 0.38854 -0.66235 0.39149 -0.67068 0.39375 -0.68025 C 0.396 -0.69075 0.39513 -0.69198 0.39843 -0.70031 C 0.41093 -0.73056 0.39652 -0.69136 0.40694 -0.72037 C 0.40729 -0.72284 0.40763 -0.72531 0.40833 -0.72778 C 0.40885 -0.73056 0.41007 -0.7321 0.41059 -0.73519 C 0.41302 -0.74723 0.41423 -0.76081 0.41649 -0.77254 C 0.41857 -0.78241 0.4217 -0.79075 0.42395 -0.80031 C 0.42916 -0.82161 0.4335 -0.84414 0.43975 -0.86482 C 0.44079 -0.86883 0.44184 -0.87315 0.44323 -0.87716 C 0.44479 -0.88149 0.44652 -0.8855 0.44809 -0.88951 C 0.44948 -0.89476 0.45034 -0.8997 0.45173 -0.90463 C 0.4625 -0.93982 0.47274 -0.96605 0.48663 -0.99507 C 0.49201 -1.00618 0.49427 -1.02161 0.49757 -1.03488 C 0.49948 -1.04198 0.50208 -1.04661 0.50486 -1.05186 C 0.50694 -1.06513 0.50503 -1.05618 0.50954 -1.07007 C 0.5184 -1.09507 0.51649 -1.09568 0.52899 -1.11451 C 0.53142 -1.11821 0.53368 -1.12346 0.53628 -1.1247 C 0.5434 -1.1284 0.55104 -1.13365 0.55816 -1.13951 C 0.56597 -1.14661 0.57222 -1.15371 0.5809 -1.1571 C 0.59757 -1.16328 0.58802 -1.15618 0.60156 -1.16204 C 0.6118 -1.16636 0.62291 -1.16914 0.63298 -1.17439 C 0.63975 -1.17778 0.64548 -1.18179 0.65225 -1.18457 C 0.6677 -1.19075 0.68281 -1.19877 0.69826 -1.20433 C 0.70694 -1.2071 0.70138 -1.20587 0.7092 -1.20926 C 0.71336 -1.21112 0.721 -1.21451 0.721 -1.2142 C 0.72361 -1.21698 0.72604 -1.21914 0.72882 -1.22223 " pathEditMode="relative" rAng="0" ptsTypes="fffffffffffffffffffffffffffffffffffffffffffffffffffffffffffffA">
                                      <p:cBhvr>
                                        <p:cTn id="36" dur="4000" fill="hold"/>
                                        <p:tgtEl>
                                          <p:spTgt spid="13321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3644100" y="-611110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>
                                      <p:cBhvr>
                                        <p:cTn id="38" dur="4000" tmFilter="0, 0; .2, .5; .8, .5; 1, 0"/>
                                        <p:tgtEl>
                                          <p:spTgt spid="133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000" autoRev="1" fill="hold"/>
                                        <p:tgtEl>
                                          <p:spTgt spid="133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6" presetClass="emph" presetSubtype="0" repeatCount="indefinite" autoRev="1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Scale>
                                      <p:cBhvr>
                                        <p:cTn id="41" dur="4000" fill="hold"/>
                                        <p:tgtEl>
                                          <p:spTgt spid="13321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0" presetClass="path" presetSubtype="0" repeatCount="indefinite" accel="50000" decel="5000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Motion origin="layout" path="M 3.05556E-6 1.86284E-6 C 0.00868 -0.01545 0.01944 -0.03213 0.03125 -0.03738 C 0.03246 -0.04016 0.03316 -0.04418 0.03472 -0.04634 C 0.03784 -0.04974 0.04514 -0.05252 0.04514 -0.05221 C 0.05208 -0.06488 0.0618 -0.06735 0.071 -0.07414 C 0.07448 -0.07631 0.0783 -0.07662 0.08125 -0.08001 C 0.09791 -0.09948 0.11771 -0.09855 0.13646 -0.10473 C 0.15069 -0.10936 0.16371 -0.11461 0.17795 -0.11709 C 0.23177 -0.1486 0.29114 -0.12512 0.34757 -0.12635 C 0.3559 -0.12944 0.36354 -0.13562 0.3717 -0.1384 C 0.38003 -0.14149 0.38854 -0.14427 0.39618 -0.15076 C 0.40781 -0.16095 0.41944 -0.16837 0.43229 -0.17238 C 0.44496 -0.18381 0.45642 -0.19339 0.47048 -0.1971 C 0.48194 -0.21069 0.49514 -0.21656 0.5085 -0.2215 C 0.51614 -0.23046 0.52396 -0.23479 0.53264 -0.23973 C 0.53472 -0.24097 0.53593 -0.24467 0.53784 -0.24591 C 0.54062 -0.24776 0.54375 -0.24745 0.54652 -0.24931 C 0.55434 -0.25301 0.56337 -0.26105 0.57066 -0.26753 C 0.57986 -0.27587 0.58923 -0.28452 0.59843 -0.29194 C 0.61076 -0.30182 0.62413 -0.30831 0.63663 -0.31665 C 0.63889 -0.3182 0.64114 -0.32036 0.6434 -0.32283 C 0.64531 -0.32469 0.6467 -0.32747 0.64861 -0.32901 C 0.65989 -0.33735 0.66267 -0.33766 0.67291 -0.34137 C 0.68368 -0.35372 0.69739 -0.35959 0.7092 -0.36886 C 0.72656 -0.38245 0.74392 -0.39697 0.76284 -0.40254 C 0.78316 -0.40902 0.77274 -0.40223 0.79045 -0.40902 C 0.80416 -0.41366 0.81892 -0.41613 0.83212 -0.42416 C 0.84062 -0.4291 0.85034 -0.43652 0.85972 -0.43652 C 0.94618 -0.43714 1.03281 -0.43652 1.11944 -0.43652 " pathEditMode="relative" rAng="0" ptsTypes="ffffffffffffffffffffffffffffA">
                                      <p:cBhvr>
                                        <p:cTn id="43" dur="40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5597200" y="-2187200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Effect>
                                      <p:cBhvr>
                                        <p:cTn id="45" dur="4000" tmFilter="0, 0; .2, .5; .8, .5; 1, 0"/>
                                        <p:tgtEl>
                                          <p:spTgt spid="133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000" autoRev="1" fill="hold"/>
                                        <p:tgtEl>
                                          <p:spTgt spid="133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6" presetClass="emph" presetSubtype="0" repeatCount="indefinite" autoRev="1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Scale>
                                      <p:cBhvr>
                                        <p:cTn id="48" dur="4000" fill="hold"/>
                                        <p:tgtEl>
                                          <p:spTgt spid="13322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0" presetClass="path" presetSubtype="0" repeatCount="indefinite" accel="50000" decel="5000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Motion origin="layout" path="M 0.12987 -0.16805 C 0.13125 -0.17825 0.13316 -0.18659 0.13681 -0.194 C 0.13889 -0.20543 0.13594 -0.19153 0.13994 -0.20358 C 0.14028 -0.20482 0.14011 -0.20698 0.1408 -0.20821 C 0.14202 -0.21099 0.14428 -0.21192 0.14549 -0.2147 C 0.14705 -0.21841 0.14809 -0.22026 0.15018 -0.22242 C 0.15105 -0.22335 0.15191 -0.22335 0.15244 -0.22428 C 0.16007 -0.23293 0.15417 -0.22922 0.16007 -0.23231 C 0.16268 -0.23571 0.16494 -0.23694 0.16789 -0.23849 C 0.17396 -0.24621 0.18143 -0.24806 0.1882 -0.24961 C 0.1974 -0.2561 0.1882 -0.25023 0.19862 -0.25455 C 0.2073 -0.25795 0.21563 -0.2632 0.22448 -0.26567 C 0.22518 -0.26629 0.22587 -0.26691 0.22657 -0.26722 C 0.22848 -0.26815 0.23039 -0.26784 0.23212 -0.26876 C 0.23889 -0.27216 0.24532 -0.27958 0.25191 -0.28483 C 0.25435 -0.28699 0.25886 -0.28792 0.26112 -0.29101 C 0.26476 -0.29564 0.26737 -0.30027 0.27136 -0.30244 C 0.27414 -0.30614 0.27622 -0.30985 0.27935 -0.3117 C 0.28369 -0.32097 0.28976 -0.3287 0.29462 -0.3358 C 0.29601 -0.33735 0.29688 -0.34043 0.29792 -0.34229 C 0.30139 -0.34816 0.3033 -0.35063 0.30643 -0.35495 C 0.30816 -0.36422 0.30678 -0.35866 0.31198 -0.36916 C 0.31285 -0.37102 0.31355 -0.37256 0.31441 -0.37411 C 0.31511 -0.37596 0.31667 -0.37874 0.31667 -0.37843 C 0.31858 -0.39017 0.31598 -0.3772 0.32066 -0.38523 C 0.32136 -0.38616 0.32101 -0.38863 0.32153 -0.39017 C 0.32223 -0.39203 0.32362 -0.39326 0.32466 -0.39481 C 0.32744 -0.40624 0.32466 -0.39635 0.32917 -0.40747 C 0.33247 -0.4152 0.33403 -0.42539 0.33716 -0.43311 C 0.33803 -0.44053 0.33941 -0.44423 0.34185 -0.45072 C 0.34393 -0.46308 0.3408 -0.4464 0.34497 -0.4603 C 0.34566 -0.46246 0.34601 -0.46555 0.34636 -0.46802 C 0.34844 -0.47574 0.35087 -0.48285 0.35278 -0.49057 C 0.35625 -0.50417 0.35955 -0.51807 0.36303 -0.53197 C 0.36389 -0.53599 0.36563 -0.53938 0.36685 -0.54309 C 0.37101 -0.55668 0.37674 -0.56997 0.38039 -0.58449 C 0.38178 -0.59067 0.38351 -0.59623 0.3849 -0.6021 C 0.38646 -0.60889 0.38577 -0.60982 0.38803 -0.61476 C 0.39619 -0.63392 0.38664 -0.6092 0.39341 -0.62774 C 0.39393 -0.62928 0.3941 -0.63083 0.39428 -0.63237 C 0.3948 -0.63392 0.39566 -0.63515 0.39584 -0.63701 C 0.3974 -0.64473 0.3981 -0.65338 0.39983 -0.6611 C 0.40105 -0.66728 0.40313 -0.67253 0.40469 -0.67871 C 0.40799 -0.69261 0.41077 -0.70651 0.41494 -0.71949 C 0.41546 -0.72196 0.41615 -0.72505 0.41702 -0.72752 C 0.41789 -0.72999 0.41928 -0.73277 0.42014 -0.73555 C 0.42101 -0.73864 0.42171 -0.74173 0.4224 -0.74482 C 0.42952 -0.76737 0.43612 -0.78406 0.44514 -0.80259 C 0.44862 -0.8097 0.45018 -0.81958 0.45209 -0.82823 C 0.45348 -0.83225 0.45521 -0.83534 0.45695 -0.83874 C 0.45834 -0.84708 0.45712 -0.84121 0.46025 -0.85017 C 0.46563 -0.86654 0.46441 -0.86685 0.47275 -0.8789 C 0.47431 -0.88075 0.4757 -0.88415 0.47744 -0.88538 C 0.48195 -0.88755 0.48698 -0.89064 0.4915 -0.89496 C 0.49671 -0.89929 0.5007 -0.90392 0.50625 -0.90608 C 0.51685 -0.9101 0.51077 -0.90546 0.5198 -0.90917 C 0.52639 -0.91226 0.53351 -0.9138 0.54011 -0.9172 C 0.54428 -0.91937 0.5481 -0.92184 0.55244 -0.92369 C 0.5625 -0.9274 0.57223 -0.93296 0.5823 -0.93636 C 0.58785 -0.9379 0.58438 -0.93728 0.58941 -0.93945 C 0.59219 -0.94068 0.59723 -0.94284 0.59723 -0.94254 C 0.59879 -0.94439 0.60018 -0.94593 0.60226 -0.94779 " pathEditMode="relative" rAng="0" ptsTypes="fffffffffffffffffffffffffffffffffffffffffffffffffffffffffffffA">
                                      <p:cBhvr>
                                        <p:cTn id="50" dur="4000" fill="hold"/>
                                        <p:tgtEl>
                                          <p:spTgt spid="13323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2361100" y="-3898700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26" presetClass="emph" presetSubtype="0" repeatCount="indefinite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Effect>
                                      <p:cBhvr>
                                        <p:cTn id="52" dur="4000" tmFilter="0, 0; .2, .5; .8, .5; 1, 0"/>
                                        <p:tgtEl>
                                          <p:spTgt spid="133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000" autoRev="1" fill="hold"/>
                                        <p:tgtEl>
                                          <p:spTgt spid="133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6" presetClass="emph" presetSubtype="0" repeatCount="indefinite" autoRev="1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Scale>
                                      <p:cBhvr>
                                        <p:cTn id="55" dur="4000" fill="hold"/>
                                        <p:tgtEl>
                                          <p:spTgt spid="1332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2.59259E-6 C 0.00486 -0.0284 0.01459 -0.05155 0.02379 -0.07408 C 0.03021 -0.08951 0.02396 -0.08272 0.03299 -0.08889 C 0.03941 -0.10185 0.0467 -0.11142 0.05486 -0.11852 C 0.06198 -0.12469 0.0658 -0.11976 0.07309 -0.12963 C 0.0882 -0.15 0.10868 -0.15278 0.12604 -0.15926 C 0.15226 -0.16914 0.17761 -0.18272 0.20434 -0.18889 C 0.23386 -0.20371 0.20434 -0.19013 0.23368 -0.2 C 0.25452 -0.2071 0.27466 -0.22068 0.29566 -0.22593 C 0.30782 -0.23395 0.31962 -0.23797 0.33229 -0.24074 C 0.34358 -0.24846 0.35608 -0.24815 0.36684 -0.25556 C 0.38455 -0.26729 0.40243 -0.27716 0.41997 -0.28889 C 0.42709 -0.29383 0.43507 -0.29352 0.44167 -0.3 C 0.44931 -0.30679 0.45729 -0.31235 0.46372 -0.32222 C 0.47327 -0.33642 0.48577 -0.35556 0.4967 -0.36297 C 0.49914 -0.3679 0.50122 -0.37346 0.504 -0.37778 C 0.50677 -0.3821 0.51059 -0.38395 0.51302 -0.3892 C 0.51441 -0.39167 0.51407 -0.39661 0.51493 -0.4 C 0.51927 -0.41574 0.52622 -0.42655 0.53316 -0.43704 C 0.54254 -0.47469 0.53004 -0.42932 0.5441 -0.46297 C 0.54792 -0.47192 0.54983 -0.48334 0.5533 -0.4926 C 0.55382 -0.49784 0.55382 -0.50309 0.55504 -0.50741 C 0.55625 -0.51111 0.55886 -0.51204 0.56059 -0.51482 C 0.57604 -0.54167 0.56077 -0.52006 0.57344 -0.53704 C 0.57761 -0.55432 0.58229 -0.57531 0.5915 -0.58148 C 0.59566 -0.58951 0.60052 -0.59568 0.60434 -0.60371 C 0.60816 -0.61111 0.6099 -0.62222 0.61337 -0.62963 C 0.61563 -0.63426 0.62327 -0.64383 0.62639 -0.64815 C 0.63091 -0.66204 0.63664 -0.66729 0.64271 -0.67778 C 0.64844 -0.68735 0.65365 -0.69784 0.65903 -0.70741 C 0.67414 -0.73241 0.65139 -0.68087 0.68108 -0.74074 C 0.69775 -0.77439 0.67466 -0.72994 0.69393 -0.75926 C 0.6967 -0.76358 0.69844 -0.77006 0.70122 -0.77408 C 0.70278 -0.77624 0.70504 -0.77593 0.70677 -0.77778 C 0.71667 -0.78889 0.72622 -0.80247 0.73594 -0.81482 C 0.73854 -0.81821 0.74202 -0.81698 0.74497 -0.81852 C 0.74879 -0.82068 0.75243 -0.82315 0.75608 -0.82593 C 0.76927 -0.83673 0.78264 -0.8463 0.79618 -0.85556 C 0.80313 -0.86019 0.81094 -0.85926 0.81789 -0.86297 C 0.83264 -0.87068 0.84723 -0.87593 0.86198 -0.88148 C 0.88212 -0.88889 0.90209 -0.89939 0.92223 -0.90741 C 0.94584 -0.91698 0.96962 -0.92284 0.99341 -0.92963 C 1.00955 -0.94352 1.02552 -0.9463 1.04254 -0.95185 C 1.06476 -0.95895 1.08629 -0.96945 1.10834 -0.97408 C 1.14636 -0.99969 1.11198 -0.97778 1.21632 -0.97778 " pathEditMode="relative" rAng="0" ptsTypes="ffffffffffffffffffffffffffffffffffffffffffffA">
                                      <p:cBhvr>
                                        <p:cTn id="57" dur="400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6081600" y="-5000000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>
                                      <p:cBhvr>
                                        <p:cTn id="59" dur="4000" tmFilter="0, 0; .2, .5; .8, .5; 1, 0"/>
                                        <p:tgtEl>
                                          <p:spTgt spid="133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000" autoRev="1" fill="hold"/>
                                        <p:tgtEl>
                                          <p:spTgt spid="133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4000" fill="hold"/>
                                        <p:tgtEl>
                                          <p:spTgt spid="13324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0" presetClass="path" presetSubtype="0" repeatCount="indefinite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1.11111E-6 -7.40741E-7 C 0.00243 -0.01574 0.00521 -0.02839 0.01094 -0.03981 C 0.01372 -0.05741 0.00955 -0.03611 0.01563 -0.05432 C 0.01632 -0.05679 0.0158 -0.06018 0.01684 -0.06173 C 0.01892 -0.06605 0.02205 -0.06759 0.02396 -0.0716 C 0.02656 -0.07716 0.02778 -0.08055 0.03108 -0.08395 C 0.03212 -0.08518 0.03351 -0.08518 0.03455 -0.08673 C 0.04618 -0.1 0.03733 -0.09414 0.04636 -0.09876 C 0.05052 -0.10432 0.05382 -0.10617 0.05851 -0.10864 C 0.06736 -0.12068 0.07917 -0.12346 0.08958 -0.12593 C 0.10347 -0.13549 0.08958 -0.12716 0.10504 -0.13333 C 0.1184 -0.13889 0.13125 -0.1466 0.14445 -0.15062 C 0.14583 -0.15123 0.14688 -0.15247 0.14792 -0.15309 C 0.15087 -0.15432 0.15382 -0.15401 0.15642 -0.15555 C 0.16667 -0.1608 0.17656 -0.17222 0.18646 -0.17994 C 0.19028 -0.18333 0.19688 -0.18518 0.2007 -0.19012 C 0.20608 -0.1966 0.21024 -0.20401 0.21615 -0.2071 C 0.22014 -0.21265 0.22361 -0.21883 0.2283 -0.22191 C 0.23507 -0.2358 0.24427 -0.24815 0.25208 -0.25895 C 0.25399 -0.26173 0.25521 -0.26574 0.25695 -0.26883 C 0.2625 -0.27778 0.26528 -0.28148 0.26997 -0.28858 C 0.2724 -0.30247 0.27049 -0.29383 0.2783 -0.31049 C 0.27969 -0.31296 0.2809 -0.31543 0.28212 -0.31759 C 0.28333 -0.32037 0.28559 -0.32531 0.28559 -0.325 C 0.28872 -0.3429 0.28438 -0.32284 0.29184 -0.33518 C 0.29288 -0.33673 0.29219 -0.34043 0.29288 -0.34259 C 0.29427 -0.34568 0.29601 -0.34722 0.29774 -0.35 C 0.30208 -0.3679 0.29774 -0.35216 0.30469 -0.36975 C 0.30972 -0.38117 0.31215 -0.39691 0.31684 -0.40895 C 0.3184 -0.42068 0.32049 -0.42623 0.32413 -0.43642 C 0.32708 -0.45555 0.3224 -0.42963 0.32882 -0.45093 C 0.33004 -0.45463 0.33021 -0.45926 0.3309 -0.46296 C 0.3342 -0.475 0.33767 -0.48611 0.3408 -0.49753 C 0.34618 -0.51883 0.35104 -0.54043 0.35625 -0.56173 C 0.35781 -0.5679 0.36059 -0.57315 0.36215 -0.57901 C 0.36875 -0.6 0.37743 -0.62037 0.38281 -0.6429 C 0.3849 -0.65216 0.38767 -0.6608 0.38993 -0.67006 C 0.39219 -0.68025 0.39132 -0.68148 0.39462 -0.68951 C 0.40712 -0.71944 0.39254 -0.68086 0.40278 -0.70926 C 0.40347 -0.71173 0.40365 -0.71451 0.40417 -0.71697 C 0.40504 -0.71944 0.40608 -0.72099 0.4066 -0.72407 C 0.40886 -0.7358 0.41007 -0.74907 0.41267 -0.7608 C 0.41441 -0.77037 0.41754 -0.7787 0.41979 -0.78827 C 0.425 -0.80957 0.42934 -0.83117 0.43542 -0.85185 C 0.43663 -0.85586 0.4375 -0.85988 0.43889 -0.86389 C 0.44045 -0.8679 0.44219 -0.87191 0.44375 -0.87623 C 0.44497 -0.88117 0.44601 -0.88642 0.44722 -0.89105 C 0.45799 -0.92593 0.46806 -0.95123 0.48195 -0.97994 C 0.48715 -0.99074 0.48924 -1.00617 0.49254 -1.01914 C 0.49462 -1.02654 0.49722 -1.03055 0.5 -1.03611 C 0.50191 -1.04876 0.50017 -1.04012 0.50469 -1.0537 C 0.5132 -1.07839 0.51146 -1.07932 0.52396 -1.09784 C 0.52622 -1.10123 0.5283 -1.10617 0.53125 -1.10772 C 0.53802 -1.11111 0.54566 -1.11636 0.55261 -1.12191 C 0.56059 -1.12901 0.56667 -1.13611 0.57535 -1.1392 C 0.59167 -1.14537 0.58212 -1.13827 0.59566 -1.14414 C 0.6059 -1.14876 0.61667 -1.15123 0.62674 -1.15648 C 0.63333 -1.15988 0.63924 -1.16358 0.64583 -1.16667 C 0.66111 -1.17253 0.67622 -1.18086 0.69149 -1.18611 C 0.7 -1.18889 0.69462 -1.18765 0.70226 -1.19105 C 0.70625 -1.1929 0.71389 -1.19599 0.71389 -1.19568 C 0.71649 -1.19815 0.71892 -1.20093 0.7217 -1.2037 " pathEditMode="relative" rAng="0" ptsTypes="fffffffffffffffffffffffffffffffffffffffffffffffffffffffffffffA">
                                      <p:cBhvr>
                                        <p:cTn id="64" dur="4000" fill="hold"/>
                                        <p:tgtEl>
                                          <p:spTgt spid="13325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3607600" y="-6018500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26" presetClass="emph" presetSubtype="0" repeatCount="indefinite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>
                                      <p:cBhvr>
                                        <p:cTn id="66" dur="4000" tmFilter="0, 0; .2, .5; .8, .5; 1, 0"/>
                                        <p:tgtEl>
                                          <p:spTgt spid="133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000" autoRev="1" fill="hold"/>
                                        <p:tgtEl>
                                          <p:spTgt spid="133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6" presetClass="emph" presetSubtype="0" repeatCount="indefinite" autoRev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Scale>
                                      <p:cBhvr>
                                        <p:cTn id="69" dur="4000" fill="hold"/>
                                        <p:tgtEl>
                                          <p:spTgt spid="13325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0" presetClass="path" presetSubtype="0" repeatCount="indefinite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1.38889E-6 2.71605E-6 C 0.00261 -0.01142 0.00538 -0.0213 0.01146 -0.02994 C 0.01458 -0.0429 0.01007 -0.02716 0.01649 -0.04074 C 0.01736 -0.0426 0.01684 -0.04506 0.01788 -0.0463 C 0.02014 -0.04939 0.02344 -0.05062 0.02552 -0.05371 C 0.0283 -0.05803 0.02969 -0.06019 0.03316 -0.06297 C 0.03438 -0.06389 0.03594 -0.06389 0.03698 -0.06482 C 0.04948 -0.07469 0.03993 -0.07037 0.04983 -0.07408 C 0.05417 -0.0784 0.05764 -0.07963 0.0625 -0.08148 C 0.07205 -0.09043 0.08455 -0.0926 0.09566 -0.09445 C 0.11077 -0.10155 0.09566 -0.09506 0.11233 -0.1 C 0.12656 -0.10402 0.14045 -0.10988 0.15469 -0.11297 C 0.15608 -0.11358 0.15712 -0.1142 0.15833 -0.11451 C 0.16146 -0.11574 0.16476 -0.11543 0.16736 -0.11636 C 0.17847 -0.12037 0.18906 -0.12902 0.19965 -0.13488 C 0.20382 -0.13735 0.21077 -0.13889 0.21476 -0.14229 C 0.22066 -0.14753 0.225 -0.15309 0.23143 -0.15525 C 0.23577 -0.15957 0.23941 -0.1642 0.24445 -0.16636 C 0.25156 -0.17685 0.26146 -0.18581 0.26979 -0.19414 C 0.27188 -0.19599 0.27327 -0.19939 0.27518 -0.20155 C 0.2809 -0.20834 0.28386 -0.21111 0.28906 -0.21636 C 0.29167 -0.22655 0.28958 -0.22037 0.29792 -0.23272 C 0.29931 -0.23457 0.3007 -0.23642 0.30191 -0.23827 C 0.3033 -0.24013 0.30573 -0.24383 0.30573 -0.24352 C 0.30903 -0.2571 0.30417 -0.24198 0.31233 -0.25124 C 0.31337 -0.25247 0.31268 -0.25525 0.31354 -0.25679 C 0.31476 -0.25926 0.31684 -0.2605 0.31858 -0.26235 C 0.32327 -0.27562 0.31858 -0.26389 0.32604 -0.27716 C 0.33143 -0.28581 0.3342 -0.29753 0.33906 -0.30648 C 0.3408 -0.31543 0.34306 -0.31976 0.34688 -0.32685 C 0.35018 -0.34136 0.34497 -0.32222 0.35208 -0.33797 C 0.3533 -0.34074 0.35347 -0.34414 0.35434 -0.34722 C 0.35781 -0.35587 0.36146 -0.3642 0.36458 -0.37315 C 0.37049 -0.38889 0.37587 -0.40494 0.38143 -0.42099 C 0.38299 -0.42593 0.38577 -0.42963 0.38768 -0.43395 C 0.39462 -0.44969 0.40382 -0.46513 0.40972 -0.48179 C 0.41181 -0.48889 0.41493 -0.49537 0.41736 -0.50216 C 0.41979 -0.51019 0.41875 -0.51081 0.42222 -0.51698 C 0.43559 -0.5392 0.42014 -0.5105 0.43125 -0.53179 C 0.43177 -0.53364 0.43195 -0.5355 0.43264 -0.53735 C 0.43333 -0.5392 0.43455 -0.54074 0.43507 -0.5429 C 0.43768 -0.55155 0.43889 -0.56173 0.44149 -0.57037 C 0.44358 -0.57747 0.44688 -0.58395 0.44931 -0.59074 C 0.45486 -0.60679 0.45938 -0.62315 0.46597 -0.63858 C 0.46719 -0.64167 0.46823 -0.64476 0.46979 -0.64753 C 0.47136 -0.65093 0.47327 -0.65371 0.47483 -0.65679 C 0.47622 -0.6605 0.47726 -0.66451 0.47865 -0.6679 C 0.49011 -0.69414 0.50087 -0.71327 0.5158 -0.73457 C 0.52136 -0.7429 0.52361 -0.75432 0.52726 -0.7642 C 0.52934 -0.76945 0.53212 -0.77253 0.5349 -0.77685 C 0.53715 -0.78642 0.53524 -0.77994 0.54011 -0.78982 C 0.54931 -0.80834 0.5474 -0.80895 0.56059 -0.82284 C 0.5632 -0.82562 0.56545 -0.82932 0.5684 -0.83025 C 0.57587 -0.83303 0.58403 -0.83704 0.59149 -0.84136 C 0.59983 -0.84661 0.60643 -0.85185 0.61563 -0.85432 C 0.63316 -0.85895 0.62309 -0.85371 0.6375 -0.85803 C 0.64844 -0.86142 0.66007 -0.86327 0.67066 -0.86698 C 0.67795 -0.86976 0.68403 -0.87253 0.69115 -0.87469 C 0.70747 -0.87902 0.72344 -0.8855 0.73993 -0.8892 C 0.74913 -0.89136 0.7434 -0.89043 0.75156 -0.8929 C 0.7559 -0.89445 0.76406 -0.89692 0.76406 -0.89661 C 0.76684 -0.89846 0.76927 -0.90031 0.77222 -0.90247 " pathEditMode="relative" rAng="0" ptsTypes="fffffffffffffffffffffffffffffffffffffffffffffffffffffffffffffA">
                                      <p:cBhvr>
                                        <p:cTn id="71" dur="4000" fill="hold"/>
                                        <p:tgtEl>
                                          <p:spTgt spid="13326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3861100" y="-4512300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26" presetClass="emph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>
                                      <p:cBhvr>
                                        <p:cTn id="73" dur="4000" tmFilter="0, 0; .2, .5; .8, .5; 1, 0"/>
                                        <p:tgtEl>
                                          <p:spTgt spid="133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000" autoRev="1" fill="hold"/>
                                        <p:tgtEl>
                                          <p:spTgt spid="133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6" presetClass="emph" presetSubtype="0" repeatCount="indefinite" autoRev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76" dur="4000" fill="hold"/>
                                        <p:tgtEl>
                                          <p:spTgt spid="13326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0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22222E-6 1.97531E-6 C 0.00208 -0.01543 0.00469 -0.0284 0.01024 -0.04013 C 0.01302 -0.05741 0.00885 -0.03642 0.01458 -0.05432 C 0.01545 -0.05679 0.0151 -0.06019 0.01597 -0.06204 C 0.01788 -0.06605 0.021 -0.06759 0.02274 -0.07192 C 0.02535 -0.07716 0.02656 -0.08056 0.02986 -0.08395 C 0.0309 -0.0855 0.03229 -0.0855 0.03333 -0.08673 C 0.04462 -0.1 0.03576 -0.09414 0.04479 -0.09908 C 0.04878 -0.10463 0.05191 -0.10648 0.05642 -0.10864 C 0.0651 -0.12068 0.07639 -0.12346 0.08646 -0.12624 C 0.10017 -0.1358 0.08646 -0.12685 0.10156 -0.13334 C 0.11441 -0.13889 0.12691 -0.14661 0.13993 -0.15062 C 0.14114 -0.15155 0.14219 -0.15278 0.14323 -0.15309 C 0.146 -0.15432 0.14896 -0.15401 0.15139 -0.15556 C 0.16146 -0.1608 0.171 -0.17222 0.18055 -0.18025 C 0.18437 -0.18334 0.19062 -0.18519 0.19427 -0.18982 C 0.19965 -0.19661 0.20347 -0.20401 0.20937 -0.2071 C 0.21337 -0.21296 0.21666 -0.21914 0.22118 -0.22222 C 0.2276 -0.23611 0.23646 -0.24815 0.2441 -0.25926 C 0.246 -0.26173 0.24705 -0.26605 0.24896 -0.26883 C 0.25416 -0.27809 0.25677 -0.28179 0.26146 -0.28858 C 0.26389 -0.30278 0.2618 -0.29414 0.26962 -0.3105 C 0.27083 -0.31296 0.27187 -0.31574 0.27326 -0.3179 C 0.2743 -0.32068 0.27639 -0.32562 0.27639 -0.32531 C 0.27951 -0.3429 0.27517 -0.32284 0.28246 -0.3355 C 0.2835 -0.33673 0.28298 -0.34074 0.28368 -0.3429 C 0.28472 -0.34599 0.28663 -0.34753 0.28819 -0.35 C 0.29253 -0.36821 0.28802 -0.35247 0.29496 -0.36976 C 0.29982 -0.38148 0.30225 -0.39692 0.30677 -0.40926 C 0.30833 -0.42099 0.31024 -0.42655 0.31371 -0.43642 C 0.31666 -0.45587 0.31215 -0.42963 0.3184 -0.45124 C 0.31962 -0.45463 0.31979 -0.45926 0.32048 -0.46327 C 0.32361 -0.47531 0.32708 -0.48611 0.32986 -0.49815 C 0.33507 -0.51914 0.3401 -0.54074 0.34514 -0.56204 C 0.34653 -0.56852 0.34896 -0.57315 0.35069 -0.57901 C 0.35694 -0.60031 0.36528 -0.62068 0.37066 -0.64321 C 0.37257 -0.65247 0.37535 -0.66111 0.3776 -0.67037 C 0.37969 -0.68087 0.37882 -0.6821 0.38194 -0.68982 C 0.3941 -0.71976 0.38003 -0.68117 0.3901 -0.70957 C 0.3908 -0.71204 0.3908 -0.71482 0.39149 -0.71729 C 0.39201 -0.71976 0.39305 -0.72161 0.39375 -0.72469 C 0.39583 -0.73611 0.39722 -0.74938 0.39948 -0.76142 C 0.40121 -0.77099 0.40434 -0.77901 0.40642 -0.78858 C 0.41146 -0.80988 0.41562 -0.83179 0.42153 -0.85185 C 0.42274 -0.85617 0.42378 -0.8605 0.425 -0.8642 C 0.42656 -0.86852 0.42812 -0.87222 0.42951 -0.87655 C 0.4309 -0.88179 0.43177 -0.88673 0.43298 -0.89167 C 0.4434 -0.92624 0.45312 -0.95155 0.46666 -0.98056 C 0.4717 -0.99136 0.47378 -1.00679 0.47708 -1.01976 C 0.47899 -1.02685 0.48142 -1.03117 0.48403 -1.03673 C 0.48594 -1.04908 0.4842 -1.04074 0.48871 -1.05401 C 0.49705 -1.07901 0.49531 -1.07963 0.50729 -1.09815 C 0.50955 -1.10185 0.51163 -1.10679 0.51423 -1.10803 C 0.521 -1.11173 0.52847 -1.11698 0.53524 -1.12253 C 0.54271 -1.12963 0.54861 -1.13673 0.55694 -1.13982 C 0.57291 -1.1463 0.56371 -1.13889 0.57691 -1.14476 C 0.58663 -1.14938 0.59722 -1.15185 0.60694 -1.1571 C 0.61337 -1.1605 0.61892 -1.1642 0.62535 -1.16729 C 0.6401 -1.17315 0.65469 -1.18117 0.66944 -1.18673 C 0.67778 -1.18951 0.67257 -1.18827 0.68003 -1.19167 C 0.68403 -1.19352 0.69132 -1.19661 0.69132 -1.1963 C 0.69375 -1.19908 0.696 -1.20124 0.69878 -1.20432 " pathEditMode="relative" rAng="0" ptsTypes="fffffffffffffffffffffffffffffffffffffffffffffffffffffffffffffA">
                                      <p:cBhvr>
                                        <p:cTn id="78" dur="4000" fill="hold"/>
                                        <p:tgtEl>
                                          <p:spTgt spid="13327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3493100" y="-6021600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26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>
                                      <p:cBhvr>
                                        <p:cTn id="80" dur="4000" tmFilter="0, 0; .2, .5; .8, .5; 1, 0"/>
                                        <p:tgtEl>
                                          <p:spTgt spid="133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2000" autoRev="1" fill="hold"/>
                                        <p:tgtEl>
                                          <p:spTgt spid="133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6" presetClass="emph" presetSubtype="0" repeatCount="indefinite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83" dur="4000" fill="hold"/>
                                        <p:tgtEl>
                                          <p:spTgt spid="13327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84" presetID="0" presetClass="path" presetSubtype="0" repeatCount="indefinite" accel="50000" decel="5000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Motion origin="layout" path="M -3.05556E-6 -0.00031 C 0.00174 -0.00803 0.00365 -0.01451 0.00764 -0.02006 C 0.00955 -0.02901 0.0066 -0.01821 0.01094 -0.02747 C 0.01146 -0.0287 0.01111 -0.03025 0.01181 -0.03117 C 0.0132 -0.03333 0.01545 -0.03426 0.01667 -0.03642 C 0.01858 -0.0392 0.01945 -0.04074 0.0217 -0.04228 C 0.02257 -0.04321 0.02361 -0.04321 0.02431 -0.04352 C 0.03247 -0.05031 0.02622 -0.04753 0.03247 -0.05 C 0.03542 -0.05247 0.03768 -0.0534 0.0408 -0.05463 C 0.04705 -0.0608 0.05521 -0.06235 0.06233 -0.06358 C 0.07205 -0.06821 0.06233 -0.06389 0.07309 -0.06728 C 0.08247 -0.07006 0.0915 -0.07377 0.1007 -0.07593 C 0.10157 -0.07624 0.10226 -0.07685 0.10313 -0.07716 C 0.10521 -0.07778 0.10729 -0.07778 0.10903 -0.0784 C 0.11632 -0.08117 0.12309 -0.08673 0.13004 -0.09074 C 0.13264 -0.09228 0.13733 -0.09352 0.13993 -0.09568 C 0.14375 -0.09908 0.14653 -0.10278 0.1507 -0.10432 C 0.15348 -0.1071 0.15591 -0.11019 0.1592 -0.11173 C 0.16389 -0.11883 0.17032 -0.12469 0.1757 -0.13025 C 0.17709 -0.13179 0.17795 -0.13395 0.17934 -0.13549 C 0.18299 -0.14012 0.1849 -0.14167 0.18837 -0.14537 C 0.19011 -0.15247 0.18854 -0.14784 0.1941 -0.15648 C 0.19497 -0.15772 0.19601 -0.15895 0.1967 -0.16019 C 0.19757 -0.16142 0.19914 -0.16358 0.19914 -0.16358 C 0.20122 -0.17253 0.19827 -0.16235 0.20348 -0.16883 C 0.20417 -0.16945 0.20382 -0.1713 0.20417 -0.17253 C 0.20504 -0.17408 0.20643 -0.175 0.20764 -0.17624 C 0.21059 -0.18519 0.20747 -0.17716 0.2125 -0.18611 C 0.21598 -0.19198 0.21771 -0.19969 0.22084 -0.20587 C 0.22205 -0.21173 0.22344 -0.21451 0.22604 -0.21945 C 0.22813 -0.22932 0.22483 -0.21636 0.22934 -0.22685 C 0.23021 -0.2287 0.23021 -0.23117 0.23091 -0.23333 C 0.23316 -0.2392 0.23559 -0.24445 0.2375 -0.25062 C 0.24132 -0.26111 0.24479 -0.27191 0.24844 -0.28272 C 0.24948 -0.2858 0.25139 -0.28827 0.25261 -0.29136 C 0.25712 -0.30185 0.2632 -0.31235 0.26702 -0.32346 C 0.26841 -0.32809 0.27032 -0.33241 0.27188 -0.33704 C 0.27361 -0.34228 0.27292 -0.3429 0.27518 -0.34691 C 0.28386 -0.36204 0.27379 -0.34259 0.28091 -0.35679 C 0.28143 -0.35803 0.28143 -0.35957 0.28195 -0.3608 C 0.28247 -0.36204 0.28299 -0.36296 0.28351 -0.36451 C 0.28507 -0.37037 0.28594 -0.37685 0.28768 -0.38303 C 0.28889 -0.38796 0.29115 -0.39198 0.29271 -0.39661 C 0.29636 -0.40741 0.29931 -0.41821 0.30365 -0.4284 C 0.30452 -0.43025 0.30521 -0.43241 0.30608 -0.43457 C 0.30712 -0.43673 0.30834 -0.43858 0.30938 -0.44074 C 0.31042 -0.44321 0.31111 -0.44568 0.31181 -0.44815 C 0.31927 -0.46574 0.32639 -0.4784 0.33611 -0.4929 C 0.33976 -0.49846 0.34115 -0.50617 0.34358 -0.51266 C 0.34497 -0.51605 0.3467 -0.51821 0.34861 -0.5213 C 0.35 -0.52747 0.34879 -0.52315 0.35191 -0.52994 C 0.35782 -0.54259 0.35677 -0.5429 0.36528 -0.55216 C 0.36684 -0.5537 0.36841 -0.55648 0.37032 -0.55679 C 0.37535 -0.55864 0.38056 -0.56142 0.38542 -0.5642 C 0.39098 -0.5679 0.39514 -0.5713 0.40104 -0.57315 C 0.4125 -0.57624 0.40608 -0.57253 0.41545 -0.57531 C 0.42257 -0.57778 0.43021 -0.57901 0.43698 -0.58179 C 0.44167 -0.58333 0.44584 -0.58549 0.45035 -0.58642 C 0.46111 -0.58982 0.47153 -0.59383 0.48212 -0.59661 C 0.4882 -0.59784 0.48438 -0.59753 0.48976 -0.59908 C 0.49254 -0.6 0.49792 -0.60154 0.49792 -0.60124 C 0.49966 -0.60278 0.50122 -0.60401 0.5033 -0.60556 " pathEditMode="relative" rAng="0" ptsTypes="fffffffffffffffffffffffffffffffffffffffffffffffffffffffffffffA">
                                      <p:cBhvr>
                                        <p:cTn id="85" dur="4000" fill="hold"/>
                                        <p:tgtEl>
                                          <p:spTgt spid="13328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2515600" y="-3024700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26" presetClass="emph" presetSubtype="0" repeatCount="indefinite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Effect>
                                      <p:cBhvr>
                                        <p:cTn id="87" dur="4000" tmFilter="0, 0; .2, .5; .8, .5; 1, 0"/>
                                        <p:tgtEl>
                                          <p:spTgt spid="133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000" autoRev="1" fill="hold"/>
                                        <p:tgtEl>
                                          <p:spTgt spid="133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6" presetClass="emph" presetSubtype="0" repeatCount="indefinite" autoRev="1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Scale>
                                      <p:cBhvr>
                                        <p:cTn id="90" dur="4000" fill="hold"/>
                                        <p:tgtEl>
                                          <p:spTgt spid="13328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0" presetClass="path" presetSubtype="0" repeatCount="indefinite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2.22222E-6 1.97531E-6 C 0.00156 -0.00525 0.00295 -0.00926 0.00607 -0.01296 C 0.00781 -0.01883 0.00538 -0.01173 0.00885 -0.01759 C 0.0092 -0.01852 0.00903 -0.01945 0.00955 -0.02006 C 0.01059 -0.02161 0.0125 -0.02192 0.01354 -0.02346 C 0.01493 -0.02531 0.01562 -0.02624 0.01753 -0.02747 C 0.01823 -0.02778 0.01892 -0.02778 0.01962 -0.02809 C 0.02621 -0.03241 0.02118 -0.03056 0.02639 -0.03241 C 0.02864 -0.03395 0.03055 -0.03457 0.03316 -0.03519 C 0.03819 -0.03951 0.04479 -0.04013 0.05052 -0.04105 C 0.0585 -0.04414 0.05052 -0.04136 0.05937 -0.04352 C 0.06684 -0.04506 0.07378 -0.04784 0.08142 -0.04908 C 0.08212 -0.04938 0.08264 -0.04969 0.08333 -0.05 C 0.08489 -0.05031 0.08663 -0.05 0.08819 -0.05062 C 0.09392 -0.05216 0.09948 -0.05587 0.10503 -0.05864 C 0.10729 -0.05957 0.11094 -0.06019 0.11302 -0.06173 C 0.11614 -0.06389 0.1184 -0.06636 0.12187 -0.06759 C 0.12413 -0.06914 0.12604 -0.07099 0.12864 -0.07222 C 0.13246 -0.07655 0.13767 -0.08056 0.14201 -0.08426 C 0.14305 -0.08488 0.14375 -0.08642 0.14479 -0.08735 C 0.14791 -0.09043 0.14948 -0.09167 0.15208 -0.09383 C 0.15347 -0.09846 0.15243 -0.09537 0.15677 -0.10093 C 0.15746 -0.10185 0.15816 -0.10247 0.15903 -0.10309 C 0.15972 -0.10401 0.16094 -0.10556 0.16094 -0.10556 C 0.16267 -0.11142 0.16007 -0.10494 0.16441 -0.10895 C 0.16493 -0.10926 0.16458 -0.1105 0.16493 -0.11111 C 0.16562 -0.11235 0.16684 -0.11296 0.16771 -0.11358 C 0.17014 -0.11945 0.16771 -0.11451 0.1717 -0.12006 C 0.17448 -0.12377 0.17604 -0.12871 0.17847 -0.13303 C 0.17934 -0.13642 0.18055 -0.13827 0.18264 -0.14167 C 0.18437 -0.14784 0.1816 -0.13951 0.18524 -0.1463 C 0.18594 -0.14753 0.18611 -0.14908 0.18646 -0.15062 C 0.18819 -0.15401 0.19028 -0.15772 0.19201 -0.16142 C 0.19496 -0.16852 0.19791 -0.17531 0.20087 -0.18241 C 0.20156 -0.18457 0.20312 -0.18611 0.20416 -0.18796 C 0.20781 -0.19476 0.21267 -0.20155 0.2158 -0.20864 C 0.21684 -0.21173 0.2184 -0.2142 0.21979 -0.21729 C 0.221 -0.22068 0.22048 -0.22099 0.22239 -0.22377 C 0.22934 -0.23334 0.22118 -0.22068 0.22708 -0.22994 C 0.22725 -0.23087 0.22743 -0.23179 0.22778 -0.23241 C 0.22812 -0.23334 0.22882 -0.23395 0.22899 -0.23488 C 0.23038 -0.23858 0.23107 -0.2429 0.23246 -0.24692 C 0.2335 -0.25 0.23541 -0.25247 0.23646 -0.25556 C 0.23941 -0.26266 0.24184 -0.26976 0.24531 -0.27624 C 0.246 -0.27747 0.24653 -0.27901 0.24722 -0.28025 C 0.24826 -0.28148 0.24913 -0.28272 0.25 -0.28426 C 0.25069 -0.2858 0.25139 -0.28766 0.25208 -0.28889 C 0.25798 -0.30031 0.26371 -0.30864 0.27153 -0.31759 C 0.27465 -0.32099 0.27587 -0.32593 0.2776 -0.33025 C 0.27882 -0.33272 0.28021 -0.33395 0.28177 -0.3358 C 0.28281 -0.33982 0.28177 -0.33704 0.28437 -0.34136 C 0.28923 -0.34969 0.28837 -0.34969 0.29514 -0.35587 C 0.29653 -0.35679 0.29774 -0.35864 0.2993 -0.35895 C 0.3033 -0.36019 0.30764 -0.36173 0.31146 -0.36358 C 0.3158 -0.36605 0.31927 -0.36852 0.32413 -0.36945 C 0.33333 -0.37161 0.32812 -0.36914 0.33576 -0.37099 C 0.34149 -0.37253 0.34757 -0.37346 0.3533 -0.375 C 0.35694 -0.37624 0.36024 -0.37716 0.36406 -0.37809 C 0.37257 -0.38025 0.38107 -0.38303 0.38958 -0.38457 C 0.39444 -0.3855 0.39149 -0.38519 0.39583 -0.38611 C 0.39809 -0.38673 0.40225 -0.38796 0.40225 -0.38766 C 0.40382 -0.38858 0.40521 -0.3892 0.40677 -0.39043 " pathEditMode="relative" rAng="0" ptsTypes="fffffffffffffffffffffffffffffffffffffffffffffffffffffffffffffA">
                                      <p:cBhvr>
                                        <p:cTn id="92" dur="4000" fill="hold"/>
                                        <p:tgtEl>
                                          <p:spTgt spid="13329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2033000" y="-1953700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26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>
                                      <p:cBhvr>
                                        <p:cTn id="94" dur="4000" tmFilter="0, 0; .2, .5; .8, .5; 1, 0"/>
                                        <p:tgtEl>
                                          <p:spTgt spid="133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5" dur="2000" autoRev="1" fill="hold"/>
                                        <p:tgtEl>
                                          <p:spTgt spid="133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6" presetID="6" presetClass="emph" presetSubtype="0" repeatCount="indefinite" autoRev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97" dur="4000" fill="hold"/>
                                        <p:tgtEl>
                                          <p:spTgt spid="13329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98" presetID="0" presetClass="path" presetSubtype="0" repeatCount="indefinite" accel="50000" decel="5000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Motion origin="layout" path="M 2.22222E-6 3.08642E-6 C 0.00191 -0.01389 0.00399 -0.02531 0.00816 -0.0355 C 0.01024 -0.05093 0.00712 -0.03241 0.01163 -0.04815 C 0.01215 -0.05062 0.0118 -0.0534 0.01267 -0.05494 C 0.01406 -0.05895 0.01649 -0.06019 0.01771 -0.06389 C 0.01979 -0.06883 0.02083 -0.07161 0.02309 -0.07469 C 0.02396 -0.07593 0.025 -0.07593 0.02587 -0.07716 C 0.03437 -0.08889 0.02795 -0.08365 0.03455 -0.08797 C 0.03732 -0.0929 0.03975 -0.09445 0.04323 -0.0963 C 0.04982 -0.1071 0.0585 -0.10957 0.06632 -0.11204 C 0.07656 -0.12037 0.06632 -0.11297 0.07778 -0.11852 C 0.0875 -0.12346 0.09722 -0.13025 0.10694 -0.13365 C 0.10798 -0.13457 0.10868 -0.1355 0.10972 -0.13611 C 0.1118 -0.13735 0.11389 -0.13704 0.1158 -0.13827 C 0.12361 -0.1426 0.13073 -0.15278 0.13819 -0.15988 C 0.14114 -0.16297 0.14583 -0.16451 0.14861 -0.16883 C 0.15278 -0.17469 0.15573 -0.18118 0.16007 -0.18395 C 0.16319 -0.18889 0.16562 -0.19445 0.1691 -0.19723 C 0.17413 -0.20957 0.1809 -0.22037 0.1868 -0.22994 C 0.18802 -0.23241 0.18906 -0.23581 0.19028 -0.23858 C 0.19444 -0.24661 0.19653 -0.25 0.2 -0.25618 C 0.20173 -0.26883 0.20035 -0.26081 0.20625 -0.27562 C 0.20712 -0.27809 0.20798 -0.28025 0.20885 -0.2821 C 0.20972 -0.28457 0.21146 -0.28889 0.21146 -0.28858 C 0.21389 -0.30463 0.21041 -0.28673 0.21614 -0.29753 C 0.21684 -0.29908 0.21632 -0.30247 0.21701 -0.30432 C 0.21788 -0.30679 0.21927 -0.30834 0.22048 -0.31081 C 0.22378 -0.32655 0.22048 -0.31297 0.22552 -0.3284 C 0.22934 -0.33858 0.23125 -0.35216 0.23455 -0.36327 C 0.23576 -0.37377 0.23732 -0.3784 0.23993 -0.38766 C 0.24236 -0.40463 0.23889 -0.38148 0.24357 -0.40031 C 0.24444 -0.4034 0.24462 -0.40772 0.24514 -0.41111 C 0.24757 -0.42192 0.25017 -0.43148 0.25243 -0.44198 C 0.25642 -0.4605 0.26007 -0.47994 0.26389 -0.49877 C 0.2651 -0.50432 0.26684 -0.50865 0.2684 -0.51389 C 0.27309 -0.53241 0.27951 -0.55093 0.2835 -0.57068 C 0.28507 -0.57902 0.28715 -0.58673 0.28871 -0.59506 C 0.29045 -0.60402 0.28975 -0.60494 0.29219 -0.61204 C 0.30139 -0.63858 0.2908 -0.60432 0.29844 -0.62963 C 0.29878 -0.6321 0.29896 -0.63395 0.2993 -0.63611 C 0.29982 -0.63858 0.30069 -0.64013 0.30121 -0.6429 C 0.30295 -0.6534 0.30382 -0.66513 0.30555 -0.67531 C 0.30694 -0.68395 0.3092 -0.69136 0.31094 -0.69969 C 0.31493 -0.71852 0.31805 -0.73797 0.32239 -0.75587 C 0.32326 -0.75988 0.32413 -0.76327 0.32517 -0.76667 C 0.32621 -0.77068 0.32743 -0.77408 0.32864 -0.77778 C 0.32969 -0.78241 0.33038 -0.78673 0.33125 -0.79074 C 0.33923 -0.82192 0.3467 -0.84445 0.35694 -0.86976 C 0.36094 -0.87963 0.3625 -0.8929 0.36493 -0.90432 C 0.36649 -0.91081 0.3684 -0.91451 0.37031 -0.91945 C 0.3717 -0.93056 0.37048 -0.92315 0.37378 -0.93519 C 0.38003 -0.95679 0.37882 -0.95772 0.38819 -0.97408 C 0.38975 -0.97716 0.39149 -0.98148 0.3934 -0.98272 C 0.39861 -0.98581 0.40416 -0.99044 0.40937 -0.99568 C 0.41528 -1.00155 0.41979 -1.00803 0.42604 -1.0105 C 0.43837 -1.01636 0.43125 -1.00988 0.44132 -1.01513 C 0.44878 -1.01945 0.45694 -1.0213 0.46423 -1.02624 C 0.46927 -1.02932 0.47344 -1.03241 0.47847 -1.03488 C 0.48975 -1.04044 0.50087 -1.04784 0.51215 -1.05247 C 0.51857 -1.05494 0.51458 -1.05402 0.52031 -1.05679 C 0.52326 -1.05834 0.52882 -1.06111 0.52882 -1.06081 C 0.53073 -1.06327 0.53264 -1.06544 0.53455 -1.06821 " pathEditMode="relative" rAng="0" ptsTypes="fffffffffffffffffffffffffffffffffffffffffffffffffffffffffffffA">
                                      <p:cBhvr>
                                        <p:cTn id="99" dur="4000" fill="hold"/>
                                        <p:tgtEl>
                                          <p:spTgt spid="13330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2673600" y="-5342600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26" presetClass="emph" presetSubtype="0" repeatCount="indefinite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>
                                      <p:cBhvr>
                                        <p:cTn id="101" dur="4000" tmFilter="0, 0; .2, .5; .8, .5; 1, 0"/>
                                        <p:tgtEl>
                                          <p:spTgt spid="133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2" dur="2000" autoRev="1" fill="hold"/>
                                        <p:tgtEl>
                                          <p:spTgt spid="133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6" presetClass="emph" presetSubtype="0" repeatCount="indefinite" autoRev="1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Scale>
                                      <p:cBhvr>
                                        <p:cTn id="104" dur="4000" fill="hold"/>
                                        <p:tgtEl>
                                          <p:spTgt spid="13330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05" presetID="0" presetClass="path" presetSubtype="0" repeatCount="indefinite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00365 -0.00586 C -0.00208 -0.02068 0 -0.03272 0.00451 -0.04383 C 0.00677 -0.06049 0.00347 -0.04043 0.00816 -0.05741 C 0.00885 -0.05988 0.00851 -0.06265 0.0092 -0.06451 C 0.01094 -0.06852 0.01337 -0.07037 0.01476 -0.07407 C 0.01684 -0.07932 0.01806 -0.08241 0.02049 -0.0858 C 0.02135 -0.08704 0.02257 -0.08704 0.02344 -0.08827 C 0.03264 -0.10093 0.02552 -0.09506 0.03281 -0.09969 C 0.03611 -0.10494 0.03854 -0.10679 0.04219 -0.10895 C 0.04948 -0.12068 0.05851 -0.12315 0.06684 -0.12531 C 0.07795 -0.13488 0.06684 -0.12654 0.07917 -0.13241 C 0.08976 -0.13765 0.09983 -0.14537 0.11024 -0.14877 C 0.11146 -0.15 0.11215 -0.15062 0.11319 -0.15123 C 0.11545 -0.15216 0.11771 -0.15185 0.11979 -0.15339 C 0.12813 -0.15864 0.13576 -0.16944 0.14358 -0.17716 C 0.1467 -0.18056 0.15191 -0.1821 0.15486 -0.18673 C 0.1592 -0.1929 0.16233 -0.2 0.16701 -0.20247 C 0.17031 -0.20802 0.17292 -0.21389 0.17674 -0.21728 C 0.18194 -0.22994 0.18906 -0.24198 0.19531 -0.25216 C 0.19688 -0.25432 0.19792 -0.25864 0.19931 -0.26142 C 0.20347 -0.26975 0.20573 -0.27346 0.20955 -0.28025 C 0.21146 -0.29321 0.2099 -0.28549 0.21632 -0.30093 C 0.21719 -0.30339 0.21823 -0.30586 0.21927 -0.30802 C 0.22014 -0.3108 0.22188 -0.31512 0.22188 -0.31481 C 0.22431 -0.33179 0.22083 -0.31265 0.22674 -0.32469 C 0.22743 -0.32623 0.22708 -0.32932 0.22743 -0.33179 C 0.22865 -0.33426 0.23021 -0.33611 0.23125 -0.33858 C 0.23472 -0.35556 0.23125 -0.34074 0.23698 -0.35741 C 0.2408 -0.36821 0.24288 -0.38302 0.24653 -0.39444 C 0.24774 -0.40586 0.24931 -0.41111 0.25226 -0.42006 C 0.25486 -0.43889 0.25104 -0.4142 0.25608 -0.43457 C 0.25694 -0.43796 0.25712 -0.44228 0.25781 -0.44568 C 0.26042 -0.4571 0.26319 -0.46759 0.26545 -0.47901 C 0.26979 -0.49907 0.27361 -0.51975 0.27778 -0.53981 C 0.27882 -0.54568 0.28108 -0.55062 0.28247 -0.55617 C 0.28767 -0.57593 0.29444 -0.59599 0.29878 -0.61667 C 0.30035 -0.62593 0.30243 -0.63395 0.30434 -0.64259 C 0.30608 -0.65278 0.30538 -0.6537 0.30799 -0.66142 C 0.31788 -0.68951 0.30625 -0.65309 0.31458 -0.67994 C 0.3151 -0.68241 0.31528 -0.68488 0.31545 -0.68704 C 0.31615 -0.68951 0.31719 -0.69136 0.31736 -0.69444 C 0.31927 -0.70525 0.32031 -0.7179 0.32222 -0.72901 C 0.32378 -0.73827 0.32622 -0.74599 0.32813 -0.75525 C 0.33194 -0.77531 0.33542 -0.7963 0.34028 -0.81512 C 0.34115 -0.81914 0.34201 -0.82346 0.34306 -0.82716 C 0.34427 -0.83117 0.34566 -0.83488 0.3467 -0.83889 C 0.34792 -0.84383 0.34844 -0.84846 0.34965 -0.85309 C 0.35781 -0.88611 0.36615 -0.91019 0.37691 -0.93765 C 0.38125 -0.94815 0.38299 -0.96265 0.38559 -0.97469 C 0.38715 -0.98148 0.38906 -0.98549 0.39115 -0.99074 C 0.39271 -1.00309 0.39132 -0.99475 0.39497 -1.00772 C 0.40174 -1.03117 0.40035 -1.03179 0.41007 -1.04938 C 0.41198 -1.05278 0.41372 -1.05772 0.41597 -1.05895 C 0.42153 -1.06235 0.42743 -1.06728 0.43281 -1.07253 C 0.43924 -1.07932 0.44392 -1.0858 0.45087 -1.08889 C 0.46389 -1.09475 0.45642 -1.08827 0.46719 -1.09383 C 0.475 -1.09815 0.48351 -1.10062 0.49149 -1.10494 C 0.4967 -1.10833 0.50139 -1.11204 0.5066 -1.1142 C 0.51858 -1.12037 0.53038 -1.12839 0.54271 -1.13333 C 0.54931 -1.1358 0.54514 -1.13457 0.55122 -1.13796 C 0.55434 -1.13951 0.56042 -1.14259 0.56042 -1.14228 C 0.5625 -1.14475 0.56424 -1.14722 0.56667 -1.14969 " pathEditMode="relative" rAng="0" ptsTypes="fffffffffffffffffffffffffffffffffffffffffffffffffffffffffffffA">
                                      <p:cBhvr>
                                        <p:cTn id="106" dur="4000" fill="hold"/>
                                        <p:tgtEl>
                                          <p:spTgt spid="13331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2850700" y="-5719100"/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26" presetClass="emph" presetSubtype="0" repeatCount="indefinite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>
                                      <p:cBhvr>
                                        <p:cTn id="108" dur="4000" tmFilter="0, 0; .2, .5; .8, .5; 1, 0"/>
                                        <p:tgtEl>
                                          <p:spTgt spid="133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9" dur="2000" autoRev="1" fill="hold"/>
                                        <p:tgtEl>
                                          <p:spTgt spid="133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0" presetID="6" presetClass="emph" presetSubtype="0" repeatCount="indefinite" autoRev="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Scale>
                                      <p:cBhvr>
                                        <p:cTn id="111" dur="4000" fill="hold"/>
                                        <p:tgtEl>
                                          <p:spTgt spid="13331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12" presetID="0" presetClass="path" presetSubtype="0" repeatCount="indefinite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4.44444E-6 4.19753E-6 C 0.00174 -0.01574 0.00382 -0.0284 0.00816 -0.04013 C 0.01042 -0.05772 0.00695 -0.03642 0.01181 -0.05494 C 0.01233 -0.0571 0.01198 -0.06019 0.01285 -0.06204 C 0.01424 -0.06636 0.01684 -0.06791 0.01823 -0.07223 C 0.02014 -0.07747 0.02119 -0.08087 0.02362 -0.08426 C 0.02448 -0.08581 0.02553 -0.08581 0.02639 -0.08673 C 0.03542 -0.10031 0.02865 -0.09445 0.03577 -0.09908 C 0.03872 -0.10463 0.04115 -0.10679 0.0448 -0.10926 C 0.05174 -0.12099 0.06094 -0.12377 0.06893 -0.12624 C 0.07969 -0.1355 0.06893 -0.12716 0.08091 -0.13334 C 0.09115 -0.1392 0.10122 -0.14692 0.11146 -0.15124 C 0.11233 -0.15155 0.1132 -0.15278 0.11407 -0.1534 C 0.11632 -0.15433 0.11858 -0.15433 0.12066 -0.15556 C 0.12865 -0.16112 0.13612 -0.17223 0.14375 -0.18087 C 0.14688 -0.18395 0.15174 -0.1855 0.15487 -0.19013 C 0.15903 -0.19661 0.16216 -0.20463 0.16667 -0.20741 C 0.16997 -0.21297 0.17257 -0.21914 0.17622 -0.22192 C 0.18143 -0.23612 0.18855 -0.24815 0.19445 -0.25926 C 0.19601 -0.26173 0.19688 -0.26605 0.19827 -0.26883 C 0.20261 -0.27809 0.20469 -0.2821 0.20851 -0.28889 C 0.21025 -0.30278 0.20869 -0.29414 0.21494 -0.31081 C 0.2158 -0.31328 0.21667 -0.31544 0.21771 -0.31791 C 0.21858 -0.32037 0.22032 -0.32562 0.22032 -0.32531 C 0.22275 -0.34291 0.21928 -0.32284 0.22518 -0.33581 C 0.22605 -0.33704 0.22535 -0.34074 0.22605 -0.34291 C 0.22709 -0.34568 0.22848 -0.34754 0.22969 -0.35031 C 0.23316 -0.36852 0.22969 -0.35216 0.23507 -0.36976 C 0.23889 -0.3821 0.24098 -0.39723 0.24445 -0.40926 C 0.24566 -0.42068 0.2474 -0.42686 0.25 -0.43642 C 0.25244 -0.45556 0.24879 -0.42963 0.25382 -0.45124 C 0.25469 -0.45525 0.25487 -0.45988 0.25539 -0.46358 C 0.25782 -0.47531 0.26059 -0.48642 0.26303 -0.49815 C 0.26702 -0.51883 0.27101 -0.54074 0.275 -0.56235 C 0.27622 -0.56821 0.27813 -0.57346 0.27969 -0.57902 C 0.28473 -0.60031 0.29115 -0.62068 0.29549 -0.64291 C 0.29688 -0.65247 0.29914 -0.66112 0.30087 -0.67068 C 0.30261 -0.68118 0.30191 -0.68179 0.30434 -0.69044 C 0.31407 -0.72007 0.30296 -0.68118 0.31094 -0.70957 C 0.31146 -0.71204 0.31146 -0.71482 0.31198 -0.71729 C 0.3125 -0.72007 0.31337 -0.7213 0.31389 -0.72439 C 0.31563 -0.73612 0.31667 -0.74939 0.31841 -0.76112 C 0.31997 -0.77068 0.32223 -0.77933 0.32396 -0.78889 C 0.32813 -0.80957 0.33125 -0.8321 0.33612 -0.85216 C 0.33681 -0.85649 0.33768 -0.8605 0.33872 -0.8642 C 0.33994 -0.86852 0.34115 -0.87223 0.34237 -0.87655 C 0.34341 -0.88149 0.34428 -0.88704 0.34514 -0.89167 C 0.35348 -0.92655 0.36129 -0.95155 0.37188 -0.98025 C 0.37605 -0.99105 0.37761 -1.0071 0.38021 -1.01976 C 0.3816 -1.02655 0.38369 -1.03118 0.38577 -1.03642 C 0.38733 -1.04908 0.38594 -1.04044 0.38941 -1.05402 C 0.39619 -1.07902 0.3948 -1.07994 0.40434 -1.09846 C 0.40608 -1.10124 0.40782 -1.10618 0.4099 -1.10772 C 0.41528 -1.11173 0.42119 -1.11698 0.42657 -1.12284 C 0.43264 -1.12933 0.43733 -1.13673 0.44393 -1.14013 C 0.4566 -1.1463 0.44931 -1.13889 0.45973 -1.14414 C 0.46754 -1.14908 0.47605 -1.15155 0.48369 -1.15649 C 0.48889 -1.16019 0.49323 -1.16358 0.49844 -1.16667 C 0.51025 -1.17254 0.52188 -1.18087 0.53369 -1.18612 C 0.54028 -1.1892 0.53612 -1.18766 0.54219 -1.19136 C 0.54514 -1.19291 0.55105 -1.1963 0.55105 -1.19599 C 0.55296 -1.19846 0.55487 -1.20093 0.55712 -1.20402 " pathEditMode="relative" rAng="0" ptsTypes="fffffffffffffffffffffffffffffffffffffffffffffffffffffffffffffA">
                                      <p:cBhvr>
                                        <p:cTn id="113" dur="4000" fill="hold"/>
                                        <p:tgtEl>
                                          <p:spTgt spid="13332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2784700" y="-6021600"/>
                                    </p:animMotion>
                                  </p:childTnLst>
                                </p:cTn>
                              </p:par>
                              <p:par>
                                <p:cTn id="114" presetID="26" presetClass="emph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>
                                      <p:cBhvr>
                                        <p:cTn id="115" dur="4000" tmFilter="0, 0; .2, .5; .8, .5; 1, 0"/>
                                        <p:tgtEl>
                                          <p:spTgt spid="133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6" dur="2000" autoRev="1" fill="hold"/>
                                        <p:tgtEl>
                                          <p:spTgt spid="133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7" presetID="6" presetClass="emph" presetSubtype="0" repeatCount="indefinite" autoRev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118" dur="4000" fill="hold"/>
                                        <p:tgtEl>
                                          <p:spTgt spid="13332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19" presetID="2" presetClass="entr" presetSubtype="1" repeatCount="indefinite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3500" fill="hold"/>
                                        <p:tgtEl>
                                          <p:spTgt spid="133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3500" fill="hold"/>
                                        <p:tgtEl>
                                          <p:spTgt spid="133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33" grpId="0" bldLvl="0" animBg="1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jsj\Desktop\新建文件夹 (3)\golden_field_4-wallpaper-1920x108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00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 descr="E:\PPT背景\0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5625"/>
            <a:ext cx="9144000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340" name="组合 12"/>
          <p:cNvGrpSpPr>
            <a:grpSpLocks/>
          </p:cNvGrpSpPr>
          <p:nvPr/>
        </p:nvGrpSpPr>
        <p:grpSpPr bwMode="auto">
          <a:xfrm>
            <a:off x="2954338" y="771525"/>
            <a:ext cx="3235325" cy="2828925"/>
            <a:chOff x="0" y="0"/>
            <a:chExt cx="3118364" cy="2725740"/>
          </a:xfrm>
        </p:grpSpPr>
        <p:grpSp>
          <p:nvGrpSpPr>
            <p:cNvPr id="14341" name="Group 19"/>
            <p:cNvGrpSpPr>
              <a:grpSpLocks/>
            </p:cNvGrpSpPr>
            <p:nvPr/>
          </p:nvGrpSpPr>
          <p:grpSpPr bwMode="auto">
            <a:xfrm rot="198780">
              <a:off x="0" y="0"/>
              <a:ext cx="3118364" cy="2725740"/>
              <a:chOff x="0" y="0"/>
              <a:chExt cx="2940927" cy="2570543"/>
            </a:xfrm>
          </p:grpSpPr>
          <p:sp>
            <p:nvSpPr>
              <p:cNvPr id="14342" name="圆角矩形​​ 2"/>
              <p:cNvSpPr>
                <a:spLocks noChangeArrowheads="1"/>
              </p:cNvSpPr>
              <p:nvPr/>
            </p:nvSpPr>
            <p:spPr bwMode="auto">
              <a:xfrm rot="21283522">
                <a:off x="28757" y="694437"/>
                <a:ext cx="2912170" cy="1876106"/>
              </a:xfrm>
              <a:prstGeom prst="roundRect">
                <a:avLst>
                  <a:gd name="adj" fmla="val 10403"/>
                </a:avLst>
              </a:prstGeom>
              <a:solidFill>
                <a:srgbClr val="E36C09">
                  <a:alpha val="70000"/>
                </a:srgbClr>
              </a:solidFill>
              <a:ln w="3175" cap="flat" cmpd="sng">
                <a:solidFill>
                  <a:schemeClr val="bg1"/>
                </a:solidFill>
                <a:bevel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lang="zh-CN" altLang="zh-CN">
                  <a:solidFill>
                    <a:srgbClr val="CAD4CF"/>
                  </a:solidFill>
                  <a:latin typeface="Calibri" pitchFamily="34" charset="0"/>
                  <a:sym typeface="宋体" pitchFamily="2" charset="-122"/>
                </a:endParaRPr>
              </a:p>
            </p:txBody>
          </p:sp>
          <p:sp>
            <p:nvSpPr>
              <p:cNvPr id="14343" name="直接连接符​​ 11"/>
              <p:cNvSpPr>
                <a:spLocks noChangeShapeType="1"/>
              </p:cNvSpPr>
              <p:nvPr/>
            </p:nvSpPr>
            <p:spPr bwMode="auto">
              <a:xfrm flipV="1">
                <a:off x="468452" y="135776"/>
                <a:ext cx="1125288" cy="737558"/>
              </a:xfrm>
              <a:prstGeom prst="line">
                <a:avLst/>
              </a:prstGeom>
              <a:noFill/>
              <a:ln w="28575" cap="flat" cmpd="sng">
                <a:solidFill>
                  <a:srgbClr val="BFBFBF"/>
                </a:solidFill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itchFamily="34" charset="0"/>
                  <a:sym typeface="宋体" pitchFamily="2" charset="-122"/>
                </a:endParaRPr>
              </a:p>
            </p:txBody>
          </p:sp>
          <p:sp>
            <p:nvSpPr>
              <p:cNvPr id="14344" name="直接连接符​​ 13"/>
              <p:cNvSpPr>
                <a:spLocks noChangeShapeType="1"/>
              </p:cNvSpPr>
              <p:nvPr/>
            </p:nvSpPr>
            <p:spPr bwMode="auto">
              <a:xfrm>
                <a:off x="1701204" y="197577"/>
                <a:ext cx="712518" cy="496164"/>
              </a:xfrm>
              <a:prstGeom prst="line">
                <a:avLst/>
              </a:prstGeom>
              <a:noFill/>
              <a:ln w="28575" cap="flat" cmpd="sng">
                <a:solidFill>
                  <a:srgbClr val="BFBFBF"/>
                </a:solidFill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itchFamily="34" charset="0"/>
                  <a:sym typeface="宋体" pitchFamily="2" charset="-122"/>
                </a:endParaRPr>
              </a:p>
            </p:txBody>
          </p:sp>
          <p:sp>
            <p:nvSpPr>
              <p:cNvPr id="14345" name="椭圆​​ 4"/>
              <p:cNvSpPr>
                <a:spLocks noChangeArrowheads="1"/>
              </p:cNvSpPr>
              <p:nvPr/>
            </p:nvSpPr>
            <p:spPr bwMode="auto">
              <a:xfrm>
                <a:off x="1466353" y="0"/>
                <a:ext cx="254948" cy="254936"/>
              </a:xfrm>
              <a:prstGeom prst="ellipse">
                <a:avLst/>
              </a:prstGeom>
              <a:solidFill>
                <a:srgbClr val="E36C09"/>
              </a:solidFill>
              <a:ln w="3175" cap="flat" cmpd="sng">
                <a:solidFill>
                  <a:srgbClr val="90A59B"/>
                </a:solidFill>
                <a:bevel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lang="zh-CN" altLang="zh-CN">
                  <a:solidFill>
                    <a:srgbClr val="CAD4CF"/>
                  </a:solidFill>
                  <a:latin typeface="Calibri" pitchFamily="34" charset="0"/>
                  <a:sym typeface="宋体" pitchFamily="2" charset="-122"/>
                </a:endParaRPr>
              </a:p>
            </p:txBody>
          </p:sp>
          <p:sp>
            <p:nvSpPr>
              <p:cNvPr id="14346" name="椭圆​​ 6"/>
              <p:cNvSpPr>
                <a:spLocks noChangeArrowheads="1"/>
              </p:cNvSpPr>
              <p:nvPr/>
            </p:nvSpPr>
            <p:spPr bwMode="auto">
              <a:xfrm>
                <a:off x="1495059" y="29305"/>
                <a:ext cx="196404" cy="196404"/>
              </a:xfrm>
              <a:prstGeom prst="ellipse">
                <a:avLst/>
              </a:prstGeom>
              <a:solidFill>
                <a:srgbClr val="FFFFFF"/>
              </a:solidFill>
              <a:ln w="3175" cap="flat" cmpd="sng">
                <a:solidFill>
                  <a:srgbClr val="E36C09"/>
                </a:solidFill>
                <a:bevel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lang="zh-CN" altLang="zh-CN">
                  <a:solidFill>
                    <a:srgbClr val="CAD4CF"/>
                  </a:solidFill>
                  <a:latin typeface="Calibri" pitchFamily="34" charset="0"/>
                  <a:sym typeface="宋体" pitchFamily="2" charset="-122"/>
                </a:endParaRPr>
              </a:p>
            </p:txBody>
          </p:sp>
          <p:sp>
            <p:nvSpPr>
              <p:cNvPr id="14347" name="同侧圆角矩形 100"/>
              <p:cNvSpPr>
                <a:spLocks noChangeArrowheads="1"/>
              </p:cNvSpPr>
              <p:nvPr/>
            </p:nvSpPr>
            <p:spPr bwMode="auto">
              <a:xfrm rot="21295192">
                <a:off x="0" y="706069"/>
                <a:ext cx="2853590" cy="792368"/>
              </a:xfrm>
              <a:custGeom>
                <a:avLst/>
                <a:gdLst>
                  <a:gd name="G0" fmla="+- 0 0 0"/>
                  <a:gd name="G1" fmla="+- -11796480 0 0"/>
                  <a:gd name="G2" fmla="+- 0 0 -11796480"/>
                  <a:gd name="G3" fmla="+- 10800 0 0"/>
                  <a:gd name="G4" fmla="+- 0 0 0"/>
                  <a:gd name="T0" fmla="*/ 360 256 1"/>
                  <a:gd name="T1" fmla="*/ 0 256 1"/>
                  <a:gd name="G5" fmla="+- G2 T0 T1"/>
                  <a:gd name="G6" fmla="?: G2 G2 G5"/>
                  <a:gd name="G7" fmla="+- 0 0 G6"/>
                  <a:gd name="G8" fmla="+- 5400 0 0"/>
                  <a:gd name="G9" fmla="+- 0 0 -11796480"/>
                  <a:gd name="G10" fmla="+- 5400 0 2700"/>
                  <a:gd name="G11" fmla="cos G10 0"/>
                  <a:gd name="G12" fmla="sin G10 0"/>
                  <a:gd name="G13" fmla="cos 13500 0"/>
                  <a:gd name="G14" fmla="sin 13500 0"/>
                  <a:gd name="G15" fmla="+- G11 10800 0"/>
                  <a:gd name="G16" fmla="+- G12 10800 0"/>
                  <a:gd name="G17" fmla="+- G13 10800 0"/>
                  <a:gd name="G18" fmla="+- G14 10800 0"/>
                  <a:gd name="G19" fmla="*/ 5400 1 2"/>
                  <a:gd name="G20" fmla="+- G19 5400 0"/>
                  <a:gd name="G21" fmla="cos G20 0"/>
                  <a:gd name="G22" fmla="sin G20 0"/>
                  <a:gd name="G23" fmla="+- G21 10800 0"/>
                  <a:gd name="G24" fmla="+- G12 G23 G22"/>
                  <a:gd name="G25" fmla="+- G22 G23 G11"/>
                  <a:gd name="G26" fmla="cos 10800 0"/>
                  <a:gd name="G27" fmla="sin 10800 0"/>
                  <a:gd name="G28" fmla="cos 5400 0"/>
                  <a:gd name="G29" fmla="sin 5400 0"/>
                  <a:gd name="G30" fmla="+- G26 10800 0"/>
                  <a:gd name="G31" fmla="+- G27 10800 0"/>
                  <a:gd name="G32" fmla="+- G28 10800 0"/>
                  <a:gd name="G33" fmla="+- G29 10800 0"/>
                  <a:gd name="G34" fmla="+- G19 5400 0"/>
                  <a:gd name="G35" fmla="cos G34 -11796480"/>
                  <a:gd name="G36" fmla="sin G34 -11796480"/>
                  <a:gd name="G37" fmla="+/ -11796480 0 2"/>
                  <a:gd name="T2" fmla="*/ 180 256 1"/>
                  <a:gd name="T3" fmla="*/ 0 256 1"/>
                  <a:gd name="G38" fmla="+- G37 T2 T3"/>
                  <a:gd name="G39" fmla="?: G2 G37 G38"/>
                  <a:gd name="G40" fmla="cos 10800 G39"/>
                  <a:gd name="G41" fmla="sin 10800 G39"/>
                  <a:gd name="G42" fmla="cos 5400 G39"/>
                  <a:gd name="G43" fmla="sin 5400 G39"/>
                  <a:gd name="G44" fmla="+- G40 10800 0"/>
                  <a:gd name="G45" fmla="+- G41 10800 0"/>
                  <a:gd name="G46" fmla="+- G42 10800 0"/>
                  <a:gd name="G47" fmla="+- G43 10800 0"/>
                  <a:gd name="G48" fmla="+- G35 10800 0"/>
                  <a:gd name="G49" fmla="+- G36 10800 0"/>
                  <a:gd name="T4" fmla="*/ 10799 w 21600"/>
                  <a:gd name="T5" fmla="*/ 0 h 21600"/>
                  <a:gd name="T6" fmla="*/ 2700 w 21600"/>
                  <a:gd name="T7" fmla="*/ 10800 h 21600"/>
                  <a:gd name="T8" fmla="*/ 10799 w 21600"/>
                  <a:gd name="T9" fmla="*/ 5400 h 21600"/>
                  <a:gd name="T10" fmla="*/ 24300 w 21600"/>
                  <a:gd name="T11" fmla="*/ 10800 h 21600"/>
                  <a:gd name="T12" fmla="*/ 18900 w 21600"/>
                  <a:gd name="T13" fmla="*/ 16200 h 21600"/>
                  <a:gd name="T14" fmla="*/ 13500 w 21600"/>
                  <a:gd name="T15" fmla="*/ 10800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16200" y="10800"/>
                    </a:moveTo>
                    <a:cubicBezTo>
                      <a:pt x="16200" y="7817"/>
                      <a:pt x="13782" y="5400"/>
                      <a:pt x="10800" y="5400"/>
                    </a:cubicBezTo>
                    <a:cubicBezTo>
                      <a:pt x="7817" y="5400"/>
                      <a:pt x="5400" y="7817"/>
                      <a:pt x="5400" y="10800"/>
                    </a:cubicBezTo>
                    <a:lnTo>
                      <a:pt x="0" y="10800"/>
                    </a:ln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4" y="0"/>
                      <a:pt x="21599" y="4835"/>
                      <a:pt x="21600" y="10799"/>
                    </a:cubicBezTo>
                    <a:lnTo>
                      <a:pt x="21600" y="10800"/>
                    </a:lnTo>
                    <a:lnTo>
                      <a:pt x="24300" y="10800"/>
                    </a:lnTo>
                    <a:lnTo>
                      <a:pt x="18900" y="16200"/>
                    </a:lnTo>
                    <a:lnTo>
                      <a:pt x="13500" y="10800"/>
                    </a:lnTo>
                    <a:lnTo>
                      <a:pt x="16200" y="1080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zh-CN">
                  <a:solidFill>
                    <a:srgbClr val="000000"/>
                  </a:solidFill>
                  <a:latin typeface="Calibri" pitchFamily="34" charset="0"/>
                  <a:sym typeface="宋体" pitchFamily="2" charset="-122"/>
                </a:endParaRPr>
              </a:p>
            </p:txBody>
          </p:sp>
          <p:sp>
            <p:nvSpPr>
              <p:cNvPr id="14348" name="圆角矩形​​ 3"/>
              <p:cNvSpPr>
                <a:spLocks noChangeArrowheads="1"/>
              </p:cNvSpPr>
              <p:nvPr/>
            </p:nvSpPr>
            <p:spPr bwMode="auto">
              <a:xfrm rot="21283522">
                <a:off x="112006" y="877117"/>
                <a:ext cx="2757387" cy="1601174"/>
              </a:xfrm>
              <a:prstGeom prst="roundRect">
                <a:avLst>
                  <a:gd name="adj" fmla="val 7417"/>
                </a:avLst>
              </a:prstGeom>
              <a:blipFill dpi="0" rotWithShape="1">
                <a:blip r:embed="rId5"/>
                <a:srcRect/>
                <a:stretch>
                  <a:fillRect/>
                </a:stretch>
              </a:blipFill>
              <a:ln w="3175" cap="flat" cmpd="sng">
                <a:solidFill>
                  <a:schemeClr val="bg1"/>
                </a:solidFill>
                <a:bevel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lang="zh-CN" altLang="zh-CN">
                  <a:solidFill>
                    <a:srgbClr val="CAD4CF"/>
                  </a:solidFill>
                  <a:latin typeface="Calibri" pitchFamily="34" charset="0"/>
                  <a:cs typeface="Calibri" pitchFamily="34" charset="0"/>
                  <a:sym typeface="Calibri" pitchFamily="34" charset="0"/>
                </a:endParaRPr>
              </a:p>
            </p:txBody>
          </p:sp>
          <p:sp>
            <p:nvSpPr>
              <p:cNvPr id="14349" name="椭圆​​ 8"/>
              <p:cNvSpPr>
                <a:spLocks noChangeArrowheads="1"/>
              </p:cNvSpPr>
              <p:nvPr/>
            </p:nvSpPr>
            <p:spPr bwMode="auto">
              <a:xfrm rot="21283522">
                <a:off x="413864" y="813723"/>
                <a:ext cx="119226" cy="119226"/>
              </a:xfrm>
              <a:prstGeom prst="ellipse">
                <a:avLst/>
              </a:prstGeom>
              <a:solidFill>
                <a:srgbClr val="FFFFFF"/>
              </a:solidFill>
              <a:ln w="3175" cap="flat" cmpd="sng">
                <a:solidFill>
                  <a:srgbClr val="90A59B"/>
                </a:solidFill>
                <a:bevel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lang="zh-CN" altLang="zh-CN">
                  <a:solidFill>
                    <a:srgbClr val="CAD4CF"/>
                  </a:solidFill>
                  <a:latin typeface="Calibri" pitchFamily="34" charset="0"/>
                  <a:sym typeface="宋体" pitchFamily="2" charset="-122"/>
                </a:endParaRPr>
              </a:p>
            </p:txBody>
          </p:sp>
          <p:sp>
            <p:nvSpPr>
              <p:cNvPr id="14350" name="椭圆​​ 9"/>
              <p:cNvSpPr>
                <a:spLocks noChangeArrowheads="1"/>
              </p:cNvSpPr>
              <p:nvPr/>
            </p:nvSpPr>
            <p:spPr bwMode="auto">
              <a:xfrm rot="21283522">
                <a:off x="2359200" y="634129"/>
                <a:ext cx="119226" cy="119226"/>
              </a:xfrm>
              <a:prstGeom prst="ellipse">
                <a:avLst/>
              </a:prstGeom>
              <a:solidFill>
                <a:srgbClr val="FFFFFF"/>
              </a:solidFill>
              <a:ln w="3175" cap="flat" cmpd="sng">
                <a:solidFill>
                  <a:srgbClr val="90A59B"/>
                </a:solidFill>
                <a:bevel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lang="zh-CN" altLang="zh-CN">
                  <a:solidFill>
                    <a:srgbClr val="CAD4CF"/>
                  </a:solidFill>
                  <a:latin typeface="Calibri" pitchFamily="34" charset="0"/>
                  <a:sym typeface="宋体" pitchFamily="2" charset="-122"/>
                </a:endParaRPr>
              </a:p>
            </p:txBody>
          </p:sp>
        </p:grpSp>
        <p:sp>
          <p:nvSpPr>
            <p:cNvPr id="14351" name="TextBox 14"/>
            <p:cNvSpPr>
              <a:spLocks noChangeArrowheads="1"/>
            </p:cNvSpPr>
            <p:nvPr/>
          </p:nvSpPr>
          <p:spPr bwMode="auto">
            <a:xfrm rot="21480000">
              <a:off x="253053" y="1560964"/>
              <a:ext cx="2564255" cy="381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marL="285750" indent="-284163" algn="just">
                <a:lnSpc>
                  <a:spcPct val="120000"/>
                </a:lnSpc>
                <a:spcAft>
                  <a:spcPts val="600"/>
                </a:spcAft>
                <a:buClr>
                  <a:srgbClr val="C00000"/>
                </a:buClr>
                <a:buFont typeface="Wingdings" pitchFamily="2" charset="2"/>
                <a:buChar char="u"/>
              </a:pPr>
              <a:endParaRPr lang="zh-CN" altLang="zh-CN">
                <a:solidFill>
                  <a:srgbClr val="000000"/>
                </a:solidFill>
                <a:latin typeface="Nexa Light" pitchFamily="2" charset="0"/>
                <a:ea typeface="微软雅黑" pitchFamily="34" charset="-122"/>
              </a:endParaRPr>
            </a:p>
          </p:txBody>
        </p:sp>
      </p:grpSp>
      <p:grpSp>
        <p:nvGrpSpPr>
          <p:cNvPr id="14352" name="组合 24"/>
          <p:cNvGrpSpPr>
            <a:grpSpLocks/>
          </p:cNvGrpSpPr>
          <p:nvPr/>
        </p:nvGrpSpPr>
        <p:grpSpPr bwMode="auto">
          <a:xfrm>
            <a:off x="2954338" y="809625"/>
            <a:ext cx="3235325" cy="2828925"/>
            <a:chOff x="0" y="0"/>
            <a:chExt cx="3118364" cy="2725740"/>
          </a:xfrm>
        </p:grpSpPr>
        <p:grpSp>
          <p:nvGrpSpPr>
            <p:cNvPr id="14353" name="Group 19"/>
            <p:cNvGrpSpPr>
              <a:grpSpLocks/>
            </p:cNvGrpSpPr>
            <p:nvPr/>
          </p:nvGrpSpPr>
          <p:grpSpPr bwMode="auto">
            <a:xfrm rot="198780">
              <a:off x="0" y="0"/>
              <a:ext cx="3118364" cy="2725740"/>
              <a:chOff x="0" y="0"/>
              <a:chExt cx="2940927" cy="2570543"/>
            </a:xfrm>
          </p:grpSpPr>
          <p:sp>
            <p:nvSpPr>
              <p:cNvPr id="14354" name="圆角矩形​​ 2"/>
              <p:cNvSpPr>
                <a:spLocks noChangeArrowheads="1"/>
              </p:cNvSpPr>
              <p:nvPr/>
            </p:nvSpPr>
            <p:spPr bwMode="auto">
              <a:xfrm rot="21283522">
                <a:off x="28757" y="694437"/>
                <a:ext cx="2912170" cy="1876106"/>
              </a:xfrm>
              <a:prstGeom prst="roundRect">
                <a:avLst>
                  <a:gd name="adj" fmla="val 10403"/>
                </a:avLst>
              </a:prstGeom>
              <a:solidFill>
                <a:srgbClr val="E36C09">
                  <a:alpha val="70000"/>
                </a:srgbClr>
              </a:solidFill>
              <a:ln w="3175" cap="flat" cmpd="sng">
                <a:solidFill>
                  <a:schemeClr val="bg1"/>
                </a:solidFill>
                <a:bevel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lang="zh-CN" altLang="zh-CN">
                  <a:solidFill>
                    <a:srgbClr val="CAD4CF"/>
                  </a:solidFill>
                  <a:latin typeface="Calibri" pitchFamily="34" charset="0"/>
                  <a:sym typeface="宋体" pitchFamily="2" charset="-122"/>
                </a:endParaRPr>
              </a:p>
            </p:txBody>
          </p:sp>
          <p:sp>
            <p:nvSpPr>
              <p:cNvPr id="14355" name="直接连接符​​ 11"/>
              <p:cNvSpPr>
                <a:spLocks noChangeShapeType="1"/>
              </p:cNvSpPr>
              <p:nvPr/>
            </p:nvSpPr>
            <p:spPr bwMode="auto">
              <a:xfrm flipV="1">
                <a:off x="468452" y="135776"/>
                <a:ext cx="1125288" cy="737558"/>
              </a:xfrm>
              <a:prstGeom prst="line">
                <a:avLst/>
              </a:prstGeom>
              <a:noFill/>
              <a:ln w="28575" cap="flat" cmpd="sng">
                <a:solidFill>
                  <a:srgbClr val="BFBFBF"/>
                </a:solidFill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itchFamily="34" charset="0"/>
                  <a:sym typeface="宋体" pitchFamily="2" charset="-122"/>
                </a:endParaRPr>
              </a:p>
            </p:txBody>
          </p:sp>
          <p:sp>
            <p:nvSpPr>
              <p:cNvPr id="14356" name="直接连接符​​ 13"/>
              <p:cNvSpPr>
                <a:spLocks noChangeShapeType="1"/>
              </p:cNvSpPr>
              <p:nvPr/>
            </p:nvSpPr>
            <p:spPr bwMode="auto">
              <a:xfrm>
                <a:off x="1701204" y="197577"/>
                <a:ext cx="712518" cy="496164"/>
              </a:xfrm>
              <a:prstGeom prst="line">
                <a:avLst/>
              </a:prstGeom>
              <a:noFill/>
              <a:ln w="28575" cap="flat" cmpd="sng">
                <a:solidFill>
                  <a:srgbClr val="BFBFBF"/>
                </a:solidFill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itchFamily="34" charset="0"/>
                  <a:sym typeface="宋体" pitchFamily="2" charset="-122"/>
                </a:endParaRPr>
              </a:p>
            </p:txBody>
          </p:sp>
          <p:sp>
            <p:nvSpPr>
              <p:cNvPr id="14357" name="椭圆​​ 4"/>
              <p:cNvSpPr>
                <a:spLocks noChangeArrowheads="1"/>
              </p:cNvSpPr>
              <p:nvPr/>
            </p:nvSpPr>
            <p:spPr bwMode="auto">
              <a:xfrm>
                <a:off x="1466353" y="0"/>
                <a:ext cx="254948" cy="254936"/>
              </a:xfrm>
              <a:prstGeom prst="ellipse">
                <a:avLst/>
              </a:prstGeom>
              <a:solidFill>
                <a:srgbClr val="E36C09"/>
              </a:solidFill>
              <a:ln w="3175" cap="flat" cmpd="sng">
                <a:solidFill>
                  <a:srgbClr val="90A59B"/>
                </a:solidFill>
                <a:bevel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lang="zh-CN" altLang="zh-CN">
                  <a:solidFill>
                    <a:srgbClr val="CAD4CF"/>
                  </a:solidFill>
                  <a:latin typeface="Calibri" pitchFamily="34" charset="0"/>
                  <a:sym typeface="宋体" pitchFamily="2" charset="-122"/>
                </a:endParaRPr>
              </a:p>
            </p:txBody>
          </p:sp>
          <p:sp>
            <p:nvSpPr>
              <p:cNvPr id="14358" name="椭圆​​ 6"/>
              <p:cNvSpPr>
                <a:spLocks noChangeArrowheads="1"/>
              </p:cNvSpPr>
              <p:nvPr/>
            </p:nvSpPr>
            <p:spPr bwMode="auto">
              <a:xfrm>
                <a:off x="1495059" y="29305"/>
                <a:ext cx="196404" cy="196404"/>
              </a:xfrm>
              <a:prstGeom prst="ellipse">
                <a:avLst/>
              </a:prstGeom>
              <a:solidFill>
                <a:srgbClr val="FFFFFF"/>
              </a:solidFill>
              <a:ln w="3175" cap="flat" cmpd="sng">
                <a:solidFill>
                  <a:srgbClr val="E36C09"/>
                </a:solidFill>
                <a:bevel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lang="zh-CN" altLang="zh-CN">
                  <a:solidFill>
                    <a:srgbClr val="CAD4CF"/>
                  </a:solidFill>
                  <a:latin typeface="Calibri" pitchFamily="34" charset="0"/>
                  <a:sym typeface="宋体" pitchFamily="2" charset="-122"/>
                </a:endParaRPr>
              </a:p>
            </p:txBody>
          </p:sp>
          <p:sp>
            <p:nvSpPr>
              <p:cNvPr id="14359" name="同侧圆角矩形 100"/>
              <p:cNvSpPr>
                <a:spLocks noChangeArrowheads="1"/>
              </p:cNvSpPr>
              <p:nvPr/>
            </p:nvSpPr>
            <p:spPr bwMode="auto">
              <a:xfrm rot="21295192">
                <a:off x="0" y="706069"/>
                <a:ext cx="2853590" cy="792368"/>
              </a:xfrm>
              <a:custGeom>
                <a:avLst/>
                <a:gdLst>
                  <a:gd name="G0" fmla="+- 0 0 0"/>
                  <a:gd name="G1" fmla="+- -11796480 0 0"/>
                  <a:gd name="G2" fmla="+- 0 0 -11796480"/>
                  <a:gd name="G3" fmla="+- 10800 0 0"/>
                  <a:gd name="G4" fmla="+- 0 0 0"/>
                  <a:gd name="T0" fmla="*/ 360 256 1"/>
                  <a:gd name="T1" fmla="*/ 0 256 1"/>
                  <a:gd name="G5" fmla="+- G2 T0 T1"/>
                  <a:gd name="G6" fmla="?: G2 G2 G5"/>
                  <a:gd name="G7" fmla="+- 0 0 G6"/>
                  <a:gd name="G8" fmla="+- 5400 0 0"/>
                  <a:gd name="G9" fmla="+- 0 0 -11796480"/>
                  <a:gd name="G10" fmla="+- 5400 0 2700"/>
                  <a:gd name="G11" fmla="cos G10 0"/>
                  <a:gd name="G12" fmla="sin G10 0"/>
                  <a:gd name="G13" fmla="cos 13500 0"/>
                  <a:gd name="G14" fmla="sin 13500 0"/>
                  <a:gd name="G15" fmla="+- G11 10800 0"/>
                  <a:gd name="G16" fmla="+- G12 10800 0"/>
                  <a:gd name="G17" fmla="+- G13 10800 0"/>
                  <a:gd name="G18" fmla="+- G14 10800 0"/>
                  <a:gd name="G19" fmla="*/ 5400 1 2"/>
                  <a:gd name="G20" fmla="+- G19 5400 0"/>
                  <a:gd name="G21" fmla="cos G20 0"/>
                  <a:gd name="G22" fmla="sin G20 0"/>
                  <a:gd name="G23" fmla="+- G21 10800 0"/>
                  <a:gd name="G24" fmla="+- G12 G23 G22"/>
                  <a:gd name="G25" fmla="+- G22 G23 G11"/>
                  <a:gd name="G26" fmla="cos 10800 0"/>
                  <a:gd name="G27" fmla="sin 10800 0"/>
                  <a:gd name="G28" fmla="cos 5400 0"/>
                  <a:gd name="G29" fmla="sin 5400 0"/>
                  <a:gd name="G30" fmla="+- G26 10800 0"/>
                  <a:gd name="G31" fmla="+- G27 10800 0"/>
                  <a:gd name="G32" fmla="+- G28 10800 0"/>
                  <a:gd name="G33" fmla="+- G29 10800 0"/>
                  <a:gd name="G34" fmla="+- G19 5400 0"/>
                  <a:gd name="G35" fmla="cos G34 -11796480"/>
                  <a:gd name="G36" fmla="sin G34 -11796480"/>
                  <a:gd name="G37" fmla="+/ -11796480 0 2"/>
                  <a:gd name="T2" fmla="*/ 180 256 1"/>
                  <a:gd name="T3" fmla="*/ 0 256 1"/>
                  <a:gd name="G38" fmla="+- G37 T2 T3"/>
                  <a:gd name="G39" fmla="?: G2 G37 G38"/>
                  <a:gd name="G40" fmla="cos 10800 G39"/>
                  <a:gd name="G41" fmla="sin 10800 G39"/>
                  <a:gd name="G42" fmla="cos 5400 G39"/>
                  <a:gd name="G43" fmla="sin 5400 G39"/>
                  <a:gd name="G44" fmla="+- G40 10800 0"/>
                  <a:gd name="G45" fmla="+- G41 10800 0"/>
                  <a:gd name="G46" fmla="+- G42 10800 0"/>
                  <a:gd name="G47" fmla="+- G43 10800 0"/>
                  <a:gd name="G48" fmla="+- G35 10800 0"/>
                  <a:gd name="G49" fmla="+- G36 10800 0"/>
                  <a:gd name="T4" fmla="*/ 10799 w 21600"/>
                  <a:gd name="T5" fmla="*/ 0 h 21600"/>
                  <a:gd name="T6" fmla="*/ 2700 w 21600"/>
                  <a:gd name="T7" fmla="*/ 10800 h 21600"/>
                  <a:gd name="T8" fmla="*/ 10799 w 21600"/>
                  <a:gd name="T9" fmla="*/ 5400 h 21600"/>
                  <a:gd name="T10" fmla="*/ 24300 w 21600"/>
                  <a:gd name="T11" fmla="*/ 10800 h 21600"/>
                  <a:gd name="T12" fmla="*/ 18900 w 21600"/>
                  <a:gd name="T13" fmla="*/ 16200 h 21600"/>
                  <a:gd name="T14" fmla="*/ 13500 w 21600"/>
                  <a:gd name="T15" fmla="*/ 10800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16200" y="10800"/>
                    </a:moveTo>
                    <a:cubicBezTo>
                      <a:pt x="16200" y="7817"/>
                      <a:pt x="13782" y="5400"/>
                      <a:pt x="10800" y="5400"/>
                    </a:cubicBezTo>
                    <a:cubicBezTo>
                      <a:pt x="7817" y="5400"/>
                      <a:pt x="5400" y="7817"/>
                      <a:pt x="5400" y="10800"/>
                    </a:cubicBezTo>
                    <a:lnTo>
                      <a:pt x="0" y="10800"/>
                    </a:ln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4" y="0"/>
                      <a:pt x="21599" y="4835"/>
                      <a:pt x="21600" y="10799"/>
                    </a:cubicBezTo>
                    <a:lnTo>
                      <a:pt x="21600" y="10800"/>
                    </a:lnTo>
                    <a:lnTo>
                      <a:pt x="24300" y="10800"/>
                    </a:lnTo>
                    <a:lnTo>
                      <a:pt x="18900" y="16200"/>
                    </a:lnTo>
                    <a:lnTo>
                      <a:pt x="13500" y="10800"/>
                    </a:lnTo>
                    <a:lnTo>
                      <a:pt x="16200" y="1080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zh-CN">
                  <a:solidFill>
                    <a:srgbClr val="000000"/>
                  </a:solidFill>
                  <a:latin typeface="Calibri" pitchFamily="34" charset="0"/>
                  <a:sym typeface="宋体" pitchFamily="2" charset="-122"/>
                </a:endParaRPr>
              </a:p>
            </p:txBody>
          </p:sp>
          <p:sp>
            <p:nvSpPr>
              <p:cNvPr id="14360" name="圆角矩形​​ 3"/>
              <p:cNvSpPr>
                <a:spLocks noChangeArrowheads="1"/>
              </p:cNvSpPr>
              <p:nvPr/>
            </p:nvSpPr>
            <p:spPr bwMode="auto">
              <a:xfrm rot="21283522">
                <a:off x="112006" y="877117"/>
                <a:ext cx="2757387" cy="1601174"/>
              </a:xfrm>
              <a:prstGeom prst="roundRect">
                <a:avLst>
                  <a:gd name="adj" fmla="val 7417"/>
                </a:avLst>
              </a:prstGeom>
              <a:blipFill dpi="0" rotWithShape="1">
                <a:blip r:embed="rId6"/>
                <a:srcRect/>
                <a:stretch>
                  <a:fillRect/>
                </a:stretch>
              </a:blipFill>
              <a:ln w="3175" cap="flat" cmpd="sng">
                <a:solidFill>
                  <a:schemeClr val="bg1"/>
                </a:solidFill>
                <a:bevel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lang="zh-CN" altLang="zh-CN">
                  <a:solidFill>
                    <a:srgbClr val="CAD4CF"/>
                  </a:solidFill>
                  <a:latin typeface="Calibri" pitchFamily="34" charset="0"/>
                  <a:cs typeface="Calibri" pitchFamily="34" charset="0"/>
                  <a:sym typeface="Calibri" pitchFamily="34" charset="0"/>
                </a:endParaRPr>
              </a:p>
            </p:txBody>
          </p:sp>
          <p:sp>
            <p:nvSpPr>
              <p:cNvPr id="14361" name="椭圆​​ 8"/>
              <p:cNvSpPr>
                <a:spLocks noChangeArrowheads="1"/>
              </p:cNvSpPr>
              <p:nvPr/>
            </p:nvSpPr>
            <p:spPr bwMode="auto">
              <a:xfrm rot="21283522">
                <a:off x="413864" y="813723"/>
                <a:ext cx="119226" cy="119226"/>
              </a:xfrm>
              <a:prstGeom prst="ellipse">
                <a:avLst/>
              </a:prstGeom>
              <a:solidFill>
                <a:srgbClr val="FFFFFF"/>
              </a:solidFill>
              <a:ln w="3175" cap="flat" cmpd="sng">
                <a:solidFill>
                  <a:srgbClr val="90A59B"/>
                </a:solidFill>
                <a:bevel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lang="zh-CN" altLang="zh-CN">
                  <a:solidFill>
                    <a:srgbClr val="CAD4CF"/>
                  </a:solidFill>
                  <a:latin typeface="Calibri" pitchFamily="34" charset="0"/>
                  <a:sym typeface="宋体" pitchFamily="2" charset="-122"/>
                </a:endParaRPr>
              </a:p>
            </p:txBody>
          </p:sp>
          <p:sp>
            <p:nvSpPr>
              <p:cNvPr id="14362" name="椭圆​​ 9"/>
              <p:cNvSpPr>
                <a:spLocks noChangeArrowheads="1"/>
              </p:cNvSpPr>
              <p:nvPr/>
            </p:nvSpPr>
            <p:spPr bwMode="auto">
              <a:xfrm rot="21283522">
                <a:off x="2359200" y="634129"/>
                <a:ext cx="119226" cy="119226"/>
              </a:xfrm>
              <a:prstGeom prst="ellipse">
                <a:avLst/>
              </a:prstGeom>
              <a:solidFill>
                <a:srgbClr val="FFFFFF"/>
              </a:solidFill>
              <a:ln w="3175" cap="flat" cmpd="sng">
                <a:solidFill>
                  <a:srgbClr val="90A59B"/>
                </a:solidFill>
                <a:bevel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lang="zh-CN" altLang="zh-CN">
                  <a:solidFill>
                    <a:srgbClr val="CAD4CF"/>
                  </a:solidFill>
                  <a:latin typeface="Calibri" pitchFamily="34" charset="0"/>
                  <a:sym typeface="宋体" pitchFamily="2" charset="-122"/>
                </a:endParaRPr>
              </a:p>
            </p:txBody>
          </p:sp>
        </p:grpSp>
        <p:sp>
          <p:nvSpPr>
            <p:cNvPr id="14363" name="TextBox 26"/>
            <p:cNvSpPr>
              <a:spLocks noChangeArrowheads="1"/>
            </p:cNvSpPr>
            <p:nvPr/>
          </p:nvSpPr>
          <p:spPr bwMode="auto">
            <a:xfrm rot="21480000">
              <a:off x="162001" y="1572115"/>
              <a:ext cx="2790964" cy="381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marL="285750" indent="-284163" algn="just">
                <a:lnSpc>
                  <a:spcPct val="120000"/>
                </a:lnSpc>
                <a:spcAft>
                  <a:spcPts val="600"/>
                </a:spcAft>
                <a:buClr>
                  <a:srgbClr val="C00000"/>
                </a:buClr>
                <a:buFont typeface="Wingdings" pitchFamily="2" charset="2"/>
                <a:buChar char="u"/>
              </a:pPr>
              <a:endParaRPr lang="zh-CN" altLang="zh-CN">
                <a:solidFill>
                  <a:srgbClr val="000000"/>
                </a:solidFill>
                <a:latin typeface="Nexa Light" pitchFamily="2" charset="0"/>
                <a:ea typeface="微软雅黑" pitchFamily="34" charset="-122"/>
              </a:endParaRPr>
            </a:p>
          </p:txBody>
        </p:sp>
      </p:grpSp>
      <p:grpSp>
        <p:nvGrpSpPr>
          <p:cNvPr id="14364" name="组合 36"/>
          <p:cNvGrpSpPr>
            <a:grpSpLocks/>
          </p:cNvGrpSpPr>
          <p:nvPr/>
        </p:nvGrpSpPr>
        <p:grpSpPr bwMode="auto">
          <a:xfrm>
            <a:off x="2954338" y="771525"/>
            <a:ext cx="3235325" cy="2828925"/>
            <a:chOff x="0" y="0"/>
            <a:chExt cx="3118364" cy="2725740"/>
          </a:xfrm>
        </p:grpSpPr>
        <p:grpSp>
          <p:nvGrpSpPr>
            <p:cNvPr id="14365" name="Group 19"/>
            <p:cNvGrpSpPr>
              <a:grpSpLocks/>
            </p:cNvGrpSpPr>
            <p:nvPr/>
          </p:nvGrpSpPr>
          <p:grpSpPr bwMode="auto">
            <a:xfrm rot="198780">
              <a:off x="0" y="0"/>
              <a:ext cx="3118364" cy="2725740"/>
              <a:chOff x="0" y="0"/>
              <a:chExt cx="2940927" cy="2570543"/>
            </a:xfrm>
          </p:grpSpPr>
          <p:sp>
            <p:nvSpPr>
              <p:cNvPr id="14366" name="圆角矩形​​ 2"/>
              <p:cNvSpPr>
                <a:spLocks noChangeArrowheads="1"/>
              </p:cNvSpPr>
              <p:nvPr/>
            </p:nvSpPr>
            <p:spPr bwMode="auto">
              <a:xfrm rot="21283522">
                <a:off x="28757" y="694437"/>
                <a:ext cx="2912170" cy="1876106"/>
              </a:xfrm>
              <a:prstGeom prst="roundRect">
                <a:avLst>
                  <a:gd name="adj" fmla="val 10403"/>
                </a:avLst>
              </a:prstGeom>
              <a:solidFill>
                <a:srgbClr val="E36C09">
                  <a:alpha val="70000"/>
                </a:srgbClr>
              </a:solidFill>
              <a:ln w="3175" cap="flat" cmpd="sng">
                <a:solidFill>
                  <a:schemeClr val="bg1"/>
                </a:solidFill>
                <a:bevel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lang="zh-CN" altLang="zh-CN">
                  <a:solidFill>
                    <a:srgbClr val="CAD4CF"/>
                  </a:solidFill>
                  <a:latin typeface="Calibri" pitchFamily="34" charset="0"/>
                  <a:sym typeface="宋体" pitchFamily="2" charset="-122"/>
                </a:endParaRPr>
              </a:p>
            </p:txBody>
          </p:sp>
          <p:sp>
            <p:nvSpPr>
              <p:cNvPr id="14367" name="直接连接符​​ 11"/>
              <p:cNvSpPr>
                <a:spLocks noChangeShapeType="1"/>
              </p:cNvSpPr>
              <p:nvPr/>
            </p:nvSpPr>
            <p:spPr bwMode="auto">
              <a:xfrm flipV="1">
                <a:off x="468452" y="135776"/>
                <a:ext cx="1125288" cy="737558"/>
              </a:xfrm>
              <a:prstGeom prst="line">
                <a:avLst/>
              </a:prstGeom>
              <a:noFill/>
              <a:ln w="28575" cap="flat" cmpd="sng">
                <a:solidFill>
                  <a:srgbClr val="BFBFBF"/>
                </a:solidFill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itchFamily="34" charset="0"/>
                  <a:sym typeface="宋体" pitchFamily="2" charset="-122"/>
                </a:endParaRPr>
              </a:p>
            </p:txBody>
          </p:sp>
          <p:sp>
            <p:nvSpPr>
              <p:cNvPr id="14368" name="直接连接符​​ 13"/>
              <p:cNvSpPr>
                <a:spLocks noChangeShapeType="1"/>
              </p:cNvSpPr>
              <p:nvPr/>
            </p:nvSpPr>
            <p:spPr bwMode="auto">
              <a:xfrm>
                <a:off x="1701204" y="197577"/>
                <a:ext cx="712518" cy="496164"/>
              </a:xfrm>
              <a:prstGeom prst="line">
                <a:avLst/>
              </a:prstGeom>
              <a:noFill/>
              <a:ln w="28575" cap="flat" cmpd="sng">
                <a:solidFill>
                  <a:srgbClr val="BFBFBF"/>
                </a:solidFill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itchFamily="34" charset="0"/>
                  <a:sym typeface="宋体" pitchFamily="2" charset="-122"/>
                </a:endParaRPr>
              </a:p>
            </p:txBody>
          </p:sp>
          <p:sp>
            <p:nvSpPr>
              <p:cNvPr id="14369" name="椭圆​​ 4"/>
              <p:cNvSpPr>
                <a:spLocks noChangeArrowheads="1"/>
              </p:cNvSpPr>
              <p:nvPr/>
            </p:nvSpPr>
            <p:spPr bwMode="auto">
              <a:xfrm>
                <a:off x="1466353" y="0"/>
                <a:ext cx="254948" cy="254936"/>
              </a:xfrm>
              <a:prstGeom prst="ellipse">
                <a:avLst/>
              </a:prstGeom>
              <a:solidFill>
                <a:srgbClr val="E36C09"/>
              </a:solidFill>
              <a:ln w="3175" cap="flat" cmpd="sng">
                <a:solidFill>
                  <a:srgbClr val="90A59B"/>
                </a:solidFill>
                <a:bevel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lang="zh-CN" altLang="zh-CN">
                  <a:solidFill>
                    <a:srgbClr val="CAD4CF"/>
                  </a:solidFill>
                  <a:latin typeface="Calibri" pitchFamily="34" charset="0"/>
                  <a:sym typeface="宋体" pitchFamily="2" charset="-122"/>
                </a:endParaRPr>
              </a:p>
            </p:txBody>
          </p:sp>
          <p:sp>
            <p:nvSpPr>
              <p:cNvPr id="14370" name="椭圆​​ 6"/>
              <p:cNvSpPr>
                <a:spLocks noChangeArrowheads="1"/>
              </p:cNvSpPr>
              <p:nvPr/>
            </p:nvSpPr>
            <p:spPr bwMode="auto">
              <a:xfrm>
                <a:off x="1495059" y="29305"/>
                <a:ext cx="196404" cy="196404"/>
              </a:xfrm>
              <a:prstGeom prst="ellipse">
                <a:avLst/>
              </a:prstGeom>
              <a:solidFill>
                <a:srgbClr val="FFFFFF"/>
              </a:solidFill>
              <a:ln w="3175" cap="flat" cmpd="sng">
                <a:solidFill>
                  <a:srgbClr val="E36C09"/>
                </a:solidFill>
                <a:bevel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lang="zh-CN" altLang="zh-CN">
                  <a:solidFill>
                    <a:srgbClr val="CAD4CF"/>
                  </a:solidFill>
                  <a:latin typeface="Calibri" pitchFamily="34" charset="0"/>
                  <a:sym typeface="宋体" pitchFamily="2" charset="-122"/>
                </a:endParaRPr>
              </a:p>
            </p:txBody>
          </p:sp>
          <p:sp>
            <p:nvSpPr>
              <p:cNvPr id="14371" name="同侧圆角矩形 100"/>
              <p:cNvSpPr>
                <a:spLocks noChangeArrowheads="1"/>
              </p:cNvSpPr>
              <p:nvPr/>
            </p:nvSpPr>
            <p:spPr bwMode="auto">
              <a:xfrm rot="21295192">
                <a:off x="0" y="706069"/>
                <a:ext cx="2853590" cy="792368"/>
              </a:xfrm>
              <a:custGeom>
                <a:avLst/>
                <a:gdLst>
                  <a:gd name="G0" fmla="+- 0 0 0"/>
                  <a:gd name="G1" fmla="+- -11796480 0 0"/>
                  <a:gd name="G2" fmla="+- 0 0 -11796480"/>
                  <a:gd name="G3" fmla="+- 10800 0 0"/>
                  <a:gd name="G4" fmla="+- 0 0 0"/>
                  <a:gd name="T0" fmla="*/ 360 256 1"/>
                  <a:gd name="T1" fmla="*/ 0 256 1"/>
                  <a:gd name="G5" fmla="+- G2 T0 T1"/>
                  <a:gd name="G6" fmla="?: G2 G2 G5"/>
                  <a:gd name="G7" fmla="+- 0 0 G6"/>
                  <a:gd name="G8" fmla="+- 5400 0 0"/>
                  <a:gd name="G9" fmla="+- 0 0 -11796480"/>
                  <a:gd name="G10" fmla="+- 5400 0 2700"/>
                  <a:gd name="G11" fmla="cos G10 0"/>
                  <a:gd name="G12" fmla="sin G10 0"/>
                  <a:gd name="G13" fmla="cos 13500 0"/>
                  <a:gd name="G14" fmla="sin 13500 0"/>
                  <a:gd name="G15" fmla="+- G11 10800 0"/>
                  <a:gd name="G16" fmla="+- G12 10800 0"/>
                  <a:gd name="G17" fmla="+- G13 10800 0"/>
                  <a:gd name="G18" fmla="+- G14 10800 0"/>
                  <a:gd name="G19" fmla="*/ 5400 1 2"/>
                  <a:gd name="G20" fmla="+- G19 5400 0"/>
                  <a:gd name="G21" fmla="cos G20 0"/>
                  <a:gd name="G22" fmla="sin G20 0"/>
                  <a:gd name="G23" fmla="+- G21 10800 0"/>
                  <a:gd name="G24" fmla="+- G12 G23 G22"/>
                  <a:gd name="G25" fmla="+- G22 G23 G11"/>
                  <a:gd name="G26" fmla="cos 10800 0"/>
                  <a:gd name="G27" fmla="sin 10800 0"/>
                  <a:gd name="G28" fmla="cos 5400 0"/>
                  <a:gd name="G29" fmla="sin 5400 0"/>
                  <a:gd name="G30" fmla="+- G26 10800 0"/>
                  <a:gd name="G31" fmla="+- G27 10800 0"/>
                  <a:gd name="G32" fmla="+- G28 10800 0"/>
                  <a:gd name="G33" fmla="+- G29 10800 0"/>
                  <a:gd name="G34" fmla="+- G19 5400 0"/>
                  <a:gd name="G35" fmla="cos G34 -11796480"/>
                  <a:gd name="G36" fmla="sin G34 -11796480"/>
                  <a:gd name="G37" fmla="+/ -11796480 0 2"/>
                  <a:gd name="T2" fmla="*/ 180 256 1"/>
                  <a:gd name="T3" fmla="*/ 0 256 1"/>
                  <a:gd name="G38" fmla="+- G37 T2 T3"/>
                  <a:gd name="G39" fmla="?: G2 G37 G38"/>
                  <a:gd name="G40" fmla="cos 10800 G39"/>
                  <a:gd name="G41" fmla="sin 10800 G39"/>
                  <a:gd name="G42" fmla="cos 5400 G39"/>
                  <a:gd name="G43" fmla="sin 5400 G39"/>
                  <a:gd name="G44" fmla="+- G40 10800 0"/>
                  <a:gd name="G45" fmla="+- G41 10800 0"/>
                  <a:gd name="G46" fmla="+- G42 10800 0"/>
                  <a:gd name="G47" fmla="+- G43 10800 0"/>
                  <a:gd name="G48" fmla="+- G35 10800 0"/>
                  <a:gd name="G49" fmla="+- G36 10800 0"/>
                  <a:gd name="T4" fmla="*/ 10799 w 21600"/>
                  <a:gd name="T5" fmla="*/ 0 h 21600"/>
                  <a:gd name="T6" fmla="*/ 2700 w 21600"/>
                  <a:gd name="T7" fmla="*/ 10800 h 21600"/>
                  <a:gd name="T8" fmla="*/ 10799 w 21600"/>
                  <a:gd name="T9" fmla="*/ 5400 h 21600"/>
                  <a:gd name="T10" fmla="*/ 24300 w 21600"/>
                  <a:gd name="T11" fmla="*/ 10800 h 21600"/>
                  <a:gd name="T12" fmla="*/ 18900 w 21600"/>
                  <a:gd name="T13" fmla="*/ 16200 h 21600"/>
                  <a:gd name="T14" fmla="*/ 13500 w 21600"/>
                  <a:gd name="T15" fmla="*/ 10800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16200" y="10800"/>
                    </a:moveTo>
                    <a:cubicBezTo>
                      <a:pt x="16200" y="7817"/>
                      <a:pt x="13782" y="5400"/>
                      <a:pt x="10800" y="5400"/>
                    </a:cubicBezTo>
                    <a:cubicBezTo>
                      <a:pt x="7817" y="5400"/>
                      <a:pt x="5400" y="7817"/>
                      <a:pt x="5400" y="10800"/>
                    </a:cubicBezTo>
                    <a:lnTo>
                      <a:pt x="0" y="10800"/>
                    </a:ln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4" y="0"/>
                      <a:pt x="21599" y="4835"/>
                      <a:pt x="21600" y="10799"/>
                    </a:cubicBezTo>
                    <a:lnTo>
                      <a:pt x="21600" y="10800"/>
                    </a:lnTo>
                    <a:lnTo>
                      <a:pt x="24300" y="10800"/>
                    </a:lnTo>
                    <a:lnTo>
                      <a:pt x="18900" y="16200"/>
                    </a:lnTo>
                    <a:lnTo>
                      <a:pt x="13500" y="10800"/>
                    </a:lnTo>
                    <a:lnTo>
                      <a:pt x="16200" y="1080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zh-CN">
                  <a:solidFill>
                    <a:srgbClr val="000000"/>
                  </a:solidFill>
                  <a:latin typeface="Calibri" pitchFamily="34" charset="0"/>
                  <a:sym typeface="宋体" pitchFamily="2" charset="-122"/>
                </a:endParaRPr>
              </a:p>
            </p:txBody>
          </p:sp>
          <p:sp>
            <p:nvSpPr>
              <p:cNvPr id="14372" name="圆角矩形​​ 3"/>
              <p:cNvSpPr>
                <a:spLocks noChangeArrowheads="1"/>
              </p:cNvSpPr>
              <p:nvPr/>
            </p:nvSpPr>
            <p:spPr bwMode="auto">
              <a:xfrm rot="21283522">
                <a:off x="112006" y="877117"/>
                <a:ext cx="2757387" cy="1601174"/>
              </a:xfrm>
              <a:prstGeom prst="roundRect">
                <a:avLst>
                  <a:gd name="adj" fmla="val 7417"/>
                </a:avLst>
              </a:prstGeom>
              <a:blipFill dpi="0" rotWithShape="1">
                <a:blip r:embed="rId7"/>
                <a:srcRect/>
                <a:stretch>
                  <a:fillRect/>
                </a:stretch>
              </a:blipFill>
              <a:ln w="3175" cap="flat" cmpd="sng">
                <a:solidFill>
                  <a:schemeClr val="bg1"/>
                </a:solidFill>
                <a:bevel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lang="zh-CN" altLang="zh-CN">
                  <a:solidFill>
                    <a:srgbClr val="CAD4CF"/>
                  </a:solidFill>
                  <a:latin typeface="Calibri" pitchFamily="34" charset="0"/>
                  <a:cs typeface="Calibri" pitchFamily="34" charset="0"/>
                  <a:sym typeface="Calibri" pitchFamily="34" charset="0"/>
                </a:endParaRPr>
              </a:p>
            </p:txBody>
          </p:sp>
          <p:sp>
            <p:nvSpPr>
              <p:cNvPr id="14373" name="椭圆​​ 8"/>
              <p:cNvSpPr>
                <a:spLocks noChangeArrowheads="1"/>
              </p:cNvSpPr>
              <p:nvPr/>
            </p:nvSpPr>
            <p:spPr bwMode="auto">
              <a:xfrm rot="21283522">
                <a:off x="413864" y="813723"/>
                <a:ext cx="119226" cy="119226"/>
              </a:xfrm>
              <a:prstGeom prst="ellipse">
                <a:avLst/>
              </a:prstGeom>
              <a:solidFill>
                <a:srgbClr val="FFFFFF"/>
              </a:solidFill>
              <a:ln w="3175" cap="flat" cmpd="sng">
                <a:solidFill>
                  <a:srgbClr val="90A59B"/>
                </a:solidFill>
                <a:bevel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lang="zh-CN" altLang="zh-CN">
                  <a:solidFill>
                    <a:srgbClr val="CAD4CF"/>
                  </a:solidFill>
                  <a:latin typeface="Calibri" pitchFamily="34" charset="0"/>
                  <a:sym typeface="宋体" pitchFamily="2" charset="-122"/>
                </a:endParaRPr>
              </a:p>
            </p:txBody>
          </p:sp>
          <p:sp>
            <p:nvSpPr>
              <p:cNvPr id="14374" name="椭圆​​ 9"/>
              <p:cNvSpPr>
                <a:spLocks noChangeArrowheads="1"/>
              </p:cNvSpPr>
              <p:nvPr/>
            </p:nvSpPr>
            <p:spPr bwMode="auto">
              <a:xfrm rot="21283522">
                <a:off x="2359200" y="634129"/>
                <a:ext cx="119226" cy="119226"/>
              </a:xfrm>
              <a:prstGeom prst="ellipse">
                <a:avLst/>
              </a:prstGeom>
              <a:solidFill>
                <a:srgbClr val="FFFFFF"/>
              </a:solidFill>
              <a:ln w="3175" cap="flat" cmpd="sng">
                <a:solidFill>
                  <a:srgbClr val="90A59B"/>
                </a:solidFill>
                <a:bevel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lang="zh-CN" altLang="zh-CN">
                  <a:solidFill>
                    <a:srgbClr val="CAD4CF"/>
                  </a:solidFill>
                  <a:latin typeface="Calibri" pitchFamily="34" charset="0"/>
                  <a:sym typeface="宋体" pitchFamily="2" charset="-122"/>
                </a:endParaRPr>
              </a:p>
            </p:txBody>
          </p:sp>
        </p:grpSp>
        <p:sp>
          <p:nvSpPr>
            <p:cNvPr id="14375" name="TextBox 38"/>
            <p:cNvSpPr>
              <a:spLocks noChangeArrowheads="1"/>
            </p:cNvSpPr>
            <p:nvPr/>
          </p:nvSpPr>
          <p:spPr bwMode="auto">
            <a:xfrm rot="21480000">
              <a:off x="162001" y="1572115"/>
              <a:ext cx="2790964" cy="381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marL="285750" indent="-284163" algn="just">
                <a:lnSpc>
                  <a:spcPct val="120000"/>
                </a:lnSpc>
                <a:spcAft>
                  <a:spcPts val="600"/>
                </a:spcAft>
                <a:buClr>
                  <a:srgbClr val="C00000"/>
                </a:buClr>
                <a:buFont typeface="Wingdings" pitchFamily="2" charset="2"/>
                <a:buChar char="u"/>
              </a:pPr>
              <a:endParaRPr lang="zh-CN" altLang="zh-CN">
                <a:solidFill>
                  <a:srgbClr val="000000"/>
                </a:solidFill>
                <a:latin typeface="Nexa Light" pitchFamily="2" charset="0"/>
                <a:ea typeface="微软雅黑" pitchFamily="34" charset="-122"/>
              </a:endParaRPr>
            </a:p>
          </p:txBody>
        </p:sp>
      </p:grpSp>
      <p:grpSp>
        <p:nvGrpSpPr>
          <p:cNvPr id="14376" name="组合 48"/>
          <p:cNvGrpSpPr>
            <a:grpSpLocks/>
          </p:cNvGrpSpPr>
          <p:nvPr/>
        </p:nvGrpSpPr>
        <p:grpSpPr bwMode="auto">
          <a:xfrm>
            <a:off x="2954338" y="771525"/>
            <a:ext cx="3235325" cy="2828925"/>
            <a:chOff x="0" y="0"/>
            <a:chExt cx="3118364" cy="2725740"/>
          </a:xfrm>
        </p:grpSpPr>
        <p:grpSp>
          <p:nvGrpSpPr>
            <p:cNvPr id="14377" name="Group 19"/>
            <p:cNvGrpSpPr>
              <a:grpSpLocks/>
            </p:cNvGrpSpPr>
            <p:nvPr/>
          </p:nvGrpSpPr>
          <p:grpSpPr bwMode="auto">
            <a:xfrm rot="198780">
              <a:off x="0" y="0"/>
              <a:ext cx="3118364" cy="2725740"/>
              <a:chOff x="0" y="0"/>
              <a:chExt cx="2940927" cy="2570543"/>
            </a:xfrm>
          </p:grpSpPr>
          <p:sp>
            <p:nvSpPr>
              <p:cNvPr id="14378" name="圆角矩形​​ 2"/>
              <p:cNvSpPr>
                <a:spLocks noChangeArrowheads="1"/>
              </p:cNvSpPr>
              <p:nvPr/>
            </p:nvSpPr>
            <p:spPr bwMode="auto">
              <a:xfrm rot="21283522">
                <a:off x="28757" y="694437"/>
                <a:ext cx="2912170" cy="1876106"/>
              </a:xfrm>
              <a:prstGeom prst="roundRect">
                <a:avLst>
                  <a:gd name="adj" fmla="val 10403"/>
                </a:avLst>
              </a:prstGeom>
              <a:solidFill>
                <a:srgbClr val="E36C09">
                  <a:alpha val="70000"/>
                </a:srgbClr>
              </a:solidFill>
              <a:ln w="3175" cap="flat" cmpd="sng">
                <a:solidFill>
                  <a:schemeClr val="bg1"/>
                </a:solidFill>
                <a:bevel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lang="zh-CN" altLang="zh-CN">
                  <a:solidFill>
                    <a:srgbClr val="CAD4CF"/>
                  </a:solidFill>
                  <a:latin typeface="Calibri" pitchFamily="34" charset="0"/>
                  <a:sym typeface="宋体" pitchFamily="2" charset="-122"/>
                </a:endParaRPr>
              </a:p>
            </p:txBody>
          </p:sp>
          <p:sp>
            <p:nvSpPr>
              <p:cNvPr id="14379" name="直接连接符​​ 11"/>
              <p:cNvSpPr>
                <a:spLocks noChangeShapeType="1"/>
              </p:cNvSpPr>
              <p:nvPr/>
            </p:nvSpPr>
            <p:spPr bwMode="auto">
              <a:xfrm flipV="1">
                <a:off x="468452" y="135776"/>
                <a:ext cx="1125288" cy="737558"/>
              </a:xfrm>
              <a:prstGeom prst="line">
                <a:avLst/>
              </a:prstGeom>
              <a:noFill/>
              <a:ln w="28575" cap="flat" cmpd="sng">
                <a:solidFill>
                  <a:srgbClr val="BFBFBF"/>
                </a:solidFill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itchFamily="34" charset="0"/>
                  <a:sym typeface="宋体" pitchFamily="2" charset="-122"/>
                </a:endParaRPr>
              </a:p>
            </p:txBody>
          </p:sp>
          <p:sp>
            <p:nvSpPr>
              <p:cNvPr id="14380" name="直接连接符​​ 13"/>
              <p:cNvSpPr>
                <a:spLocks noChangeShapeType="1"/>
              </p:cNvSpPr>
              <p:nvPr/>
            </p:nvSpPr>
            <p:spPr bwMode="auto">
              <a:xfrm>
                <a:off x="1701204" y="197577"/>
                <a:ext cx="712518" cy="496164"/>
              </a:xfrm>
              <a:prstGeom prst="line">
                <a:avLst/>
              </a:prstGeom>
              <a:noFill/>
              <a:ln w="28575" cap="flat" cmpd="sng">
                <a:solidFill>
                  <a:srgbClr val="BFBFBF"/>
                </a:solidFill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itchFamily="34" charset="0"/>
                  <a:sym typeface="宋体" pitchFamily="2" charset="-122"/>
                </a:endParaRPr>
              </a:p>
            </p:txBody>
          </p:sp>
          <p:sp>
            <p:nvSpPr>
              <p:cNvPr id="14381" name="椭圆​​ 4"/>
              <p:cNvSpPr>
                <a:spLocks noChangeArrowheads="1"/>
              </p:cNvSpPr>
              <p:nvPr/>
            </p:nvSpPr>
            <p:spPr bwMode="auto">
              <a:xfrm>
                <a:off x="1466353" y="0"/>
                <a:ext cx="254948" cy="254936"/>
              </a:xfrm>
              <a:prstGeom prst="ellipse">
                <a:avLst/>
              </a:prstGeom>
              <a:solidFill>
                <a:srgbClr val="E36C09"/>
              </a:solidFill>
              <a:ln w="3175" cap="flat" cmpd="sng">
                <a:solidFill>
                  <a:srgbClr val="90A59B"/>
                </a:solidFill>
                <a:bevel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lang="zh-CN" altLang="zh-CN">
                  <a:solidFill>
                    <a:srgbClr val="CAD4CF"/>
                  </a:solidFill>
                  <a:latin typeface="Calibri" pitchFamily="34" charset="0"/>
                  <a:sym typeface="宋体" pitchFamily="2" charset="-122"/>
                </a:endParaRPr>
              </a:p>
            </p:txBody>
          </p:sp>
          <p:sp>
            <p:nvSpPr>
              <p:cNvPr id="14382" name="椭圆​​ 6"/>
              <p:cNvSpPr>
                <a:spLocks noChangeArrowheads="1"/>
              </p:cNvSpPr>
              <p:nvPr/>
            </p:nvSpPr>
            <p:spPr bwMode="auto">
              <a:xfrm>
                <a:off x="1495059" y="29305"/>
                <a:ext cx="196404" cy="196404"/>
              </a:xfrm>
              <a:prstGeom prst="ellipse">
                <a:avLst/>
              </a:prstGeom>
              <a:solidFill>
                <a:srgbClr val="FFFFFF"/>
              </a:solidFill>
              <a:ln w="3175" cap="flat" cmpd="sng">
                <a:solidFill>
                  <a:srgbClr val="E36C09"/>
                </a:solidFill>
                <a:bevel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lang="zh-CN" altLang="zh-CN">
                  <a:solidFill>
                    <a:srgbClr val="CAD4CF"/>
                  </a:solidFill>
                  <a:latin typeface="Calibri" pitchFamily="34" charset="0"/>
                  <a:sym typeface="宋体" pitchFamily="2" charset="-122"/>
                </a:endParaRPr>
              </a:p>
            </p:txBody>
          </p:sp>
          <p:sp>
            <p:nvSpPr>
              <p:cNvPr id="14383" name="同侧圆角矩形 100"/>
              <p:cNvSpPr>
                <a:spLocks noChangeArrowheads="1"/>
              </p:cNvSpPr>
              <p:nvPr/>
            </p:nvSpPr>
            <p:spPr bwMode="auto">
              <a:xfrm rot="21295192">
                <a:off x="0" y="706069"/>
                <a:ext cx="2853590" cy="792368"/>
              </a:xfrm>
              <a:custGeom>
                <a:avLst/>
                <a:gdLst>
                  <a:gd name="G0" fmla="+- 0 0 0"/>
                  <a:gd name="G1" fmla="+- -11796480 0 0"/>
                  <a:gd name="G2" fmla="+- 0 0 -11796480"/>
                  <a:gd name="G3" fmla="+- 10800 0 0"/>
                  <a:gd name="G4" fmla="+- 0 0 0"/>
                  <a:gd name="T0" fmla="*/ 360 256 1"/>
                  <a:gd name="T1" fmla="*/ 0 256 1"/>
                  <a:gd name="G5" fmla="+- G2 T0 T1"/>
                  <a:gd name="G6" fmla="?: G2 G2 G5"/>
                  <a:gd name="G7" fmla="+- 0 0 G6"/>
                  <a:gd name="G8" fmla="+- 5400 0 0"/>
                  <a:gd name="G9" fmla="+- 0 0 -11796480"/>
                  <a:gd name="G10" fmla="+- 5400 0 2700"/>
                  <a:gd name="G11" fmla="cos G10 0"/>
                  <a:gd name="G12" fmla="sin G10 0"/>
                  <a:gd name="G13" fmla="cos 13500 0"/>
                  <a:gd name="G14" fmla="sin 13500 0"/>
                  <a:gd name="G15" fmla="+- G11 10800 0"/>
                  <a:gd name="G16" fmla="+- G12 10800 0"/>
                  <a:gd name="G17" fmla="+- G13 10800 0"/>
                  <a:gd name="G18" fmla="+- G14 10800 0"/>
                  <a:gd name="G19" fmla="*/ 5400 1 2"/>
                  <a:gd name="G20" fmla="+- G19 5400 0"/>
                  <a:gd name="G21" fmla="cos G20 0"/>
                  <a:gd name="G22" fmla="sin G20 0"/>
                  <a:gd name="G23" fmla="+- G21 10800 0"/>
                  <a:gd name="G24" fmla="+- G12 G23 G22"/>
                  <a:gd name="G25" fmla="+- G22 G23 G11"/>
                  <a:gd name="G26" fmla="cos 10800 0"/>
                  <a:gd name="G27" fmla="sin 10800 0"/>
                  <a:gd name="G28" fmla="cos 5400 0"/>
                  <a:gd name="G29" fmla="sin 5400 0"/>
                  <a:gd name="G30" fmla="+- G26 10800 0"/>
                  <a:gd name="G31" fmla="+- G27 10800 0"/>
                  <a:gd name="G32" fmla="+- G28 10800 0"/>
                  <a:gd name="G33" fmla="+- G29 10800 0"/>
                  <a:gd name="G34" fmla="+- G19 5400 0"/>
                  <a:gd name="G35" fmla="cos G34 -11796480"/>
                  <a:gd name="G36" fmla="sin G34 -11796480"/>
                  <a:gd name="G37" fmla="+/ -11796480 0 2"/>
                  <a:gd name="T2" fmla="*/ 180 256 1"/>
                  <a:gd name="T3" fmla="*/ 0 256 1"/>
                  <a:gd name="G38" fmla="+- G37 T2 T3"/>
                  <a:gd name="G39" fmla="?: G2 G37 G38"/>
                  <a:gd name="G40" fmla="cos 10800 G39"/>
                  <a:gd name="G41" fmla="sin 10800 G39"/>
                  <a:gd name="G42" fmla="cos 5400 G39"/>
                  <a:gd name="G43" fmla="sin 5400 G39"/>
                  <a:gd name="G44" fmla="+- G40 10800 0"/>
                  <a:gd name="G45" fmla="+- G41 10800 0"/>
                  <a:gd name="G46" fmla="+- G42 10800 0"/>
                  <a:gd name="G47" fmla="+- G43 10800 0"/>
                  <a:gd name="G48" fmla="+- G35 10800 0"/>
                  <a:gd name="G49" fmla="+- G36 10800 0"/>
                  <a:gd name="T4" fmla="*/ 10799 w 21600"/>
                  <a:gd name="T5" fmla="*/ 0 h 21600"/>
                  <a:gd name="T6" fmla="*/ 2700 w 21600"/>
                  <a:gd name="T7" fmla="*/ 10800 h 21600"/>
                  <a:gd name="T8" fmla="*/ 10799 w 21600"/>
                  <a:gd name="T9" fmla="*/ 5400 h 21600"/>
                  <a:gd name="T10" fmla="*/ 24300 w 21600"/>
                  <a:gd name="T11" fmla="*/ 10800 h 21600"/>
                  <a:gd name="T12" fmla="*/ 18900 w 21600"/>
                  <a:gd name="T13" fmla="*/ 16200 h 21600"/>
                  <a:gd name="T14" fmla="*/ 13500 w 21600"/>
                  <a:gd name="T15" fmla="*/ 10800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16200" y="10800"/>
                    </a:moveTo>
                    <a:cubicBezTo>
                      <a:pt x="16200" y="7817"/>
                      <a:pt x="13782" y="5400"/>
                      <a:pt x="10800" y="5400"/>
                    </a:cubicBezTo>
                    <a:cubicBezTo>
                      <a:pt x="7817" y="5400"/>
                      <a:pt x="5400" y="7817"/>
                      <a:pt x="5400" y="10800"/>
                    </a:cubicBezTo>
                    <a:lnTo>
                      <a:pt x="0" y="10800"/>
                    </a:ln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4" y="0"/>
                      <a:pt x="21599" y="4835"/>
                      <a:pt x="21600" y="10799"/>
                    </a:cubicBezTo>
                    <a:lnTo>
                      <a:pt x="21600" y="10800"/>
                    </a:lnTo>
                    <a:lnTo>
                      <a:pt x="24300" y="10800"/>
                    </a:lnTo>
                    <a:lnTo>
                      <a:pt x="18900" y="16200"/>
                    </a:lnTo>
                    <a:lnTo>
                      <a:pt x="13500" y="10800"/>
                    </a:lnTo>
                    <a:lnTo>
                      <a:pt x="16200" y="1080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zh-CN">
                  <a:solidFill>
                    <a:srgbClr val="000000"/>
                  </a:solidFill>
                  <a:latin typeface="Calibri" pitchFamily="34" charset="0"/>
                  <a:sym typeface="宋体" pitchFamily="2" charset="-122"/>
                </a:endParaRPr>
              </a:p>
            </p:txBody>
          </p:sp>
          <p:sp>
            <p:nvSpPr>
              <p:cNvPr id="14384" name="圆角矩形​​ 3"/>
              <p:cNvSpPr>
                <a:spLocks noChangeArrowheads="1"/>
              </p:cNvSpPr>
              <p:nvPr/>
            </p:nvSpPr>
            <p:spPr bwMode="auto">
              <a:xfrm rot="21283522">
                <a:off x="112006" y="877117"/>
                <a:ext cx="2757387" cy="1601174"/>
              </a:xfrm>
              <a:prstGeom prst="roundRect">
                <a:avLst>
                  <a:gd name="adj" fmla="val 7417"/>
                </a:avLst>
              </a:prstGeom>
              <a:blipFill dpi="0" rotWithShape="1">
                <a:blip r:embed="rId8"/>
                <a:srcRect/>
                <a:stretch>
                  <a:fillRect/>
                </a:stretch>
              </a:blipFill>
              <a:ln w="3175" cap="flat" cmpd="sng">
                <a:solidFill>
                  <a:schemeClr val="bg1"/>
                </a:solidFill>
                <a:bevel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lang="zh-CN" altLang="zh-CN">
                  <a:solidFill>
                    <a:srgbClr val="CAD4CF"/>
                  </a:solidFill>
                  <a:latin typeface="Calibri" pitchFamily="34" charset="0"/>
                  <a:cs typeface="Calibri" pitchFamily="34" charset="0"/>
                  <a:sym typeface="Calibri" pitchFamily="34" charset="0"/>
                </a:endParaRPr>
              </a:p>
            </p:txBody>
          </p:sp>
          <p:sp>
            <p:nvSpPr>
              <p:cNvPr id="14385" name="椭圆​​ 8"/>
              <p:cNvSpPr>
                <a:spLocks noChangeArrowheads="1"/>
              </p:cNvSpPr>
              <p:nvPr/>
            </p:nvSpPr>
            <p:spPr bwMode="auto">
              <a:xfrm rot="21283522">
                <a:off x="413864" y="813723"/>
                <a:ext cx="119226" cy="119226"/>
              </a:xfrm>
              <a:prstGeom prst="ellipse">
                <a:avLst/>
              </a:prstGeom>
              <a:solidFill>
                <a:srgbClr val="FFFFFF"/>
              </a:solidFill>
              <a:ln w="3175" cap="flat" cmpd="sng">
                <a:solidFill>
                  <a:srgbClr val="90A59B"/>
                </a:solidFill>
                <a:bevel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lang="zh-CN" altLang="zh-CN">
                  <a:solidFill>
                    <a:srgbClr val="CAD4CF"/>
                  </a:solidFill>
                  <a:latin typeface="Calibri" pitchFamily="34" charset="0"/>
                  <a:sym typeface="宋体" pitchFamily="2" charset="-122"/>
                </a:endParaRPr>
              </a:p>
            </p:txBody>
          </p:sp>
          <p:sp>
            <p:nvSpPr>
              <p:cNvPr id="14386" name="椭圆​​ 9"/>
              <p:cNvSpPr>
                <a:spLocks noChangeArrowheads="1"/>
              </p:cNvSpPr>
              <p:nvPr/>
            </p:nvSpPr>
            <p:spPr bwMode="auto">
              <a:xfrm rot="21283522">
                <a:off x="2359200" y="634129"/>
                <a:ext cx="119226" cy="119226"/>
              </a:xfrm>
              <a:prstGeom prst="ellipse">
                <a:avLst/>
              </a:prstGeom>
              <a:solidFill>
                <a:srgbClr val="FFFFFF"/>
              </a:solidFill>
              <a:ln w="3175" cap="flat" cmpd="sng">
                <a:solidFill>
                  <a:srgbClr val="90A59B"/>
                </a:solidFill>
                <a:bevel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lang="zh-CN" altLang="zh-CN">
                  <a:solidFill>
                    <a:srgbClr val="CAD4CF"/>
                  </a:solidFill>
                  <a:latin typeface="Calibri" pitchFamily="34" charset="0"/>
                  <a:sym typeface="宋体" pitchFamily="2" charset="-122"/>
                </a:endParaRPr>
              </a:p>
            </p:txBody>
          </p:sp>
        </p:grpSp>
        <p:sp>
          <p:nvSpPr>
            <p:cNvPr id="14387" name="TextBox 50"/>
            <p:cNvSpPr>
              <a:spLocks noChangeArrowheads="1"/>
            </p:cNvSpPr>
            <p:nvPr/>
          </p:nvSpPr>
          <p:spPr bwMode="auto">
            <a:xfrm rot="21480000">
              <a:off x="27507" y="1581638"/>
              <a:ext cx="3059952" cy="381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marL="285750" indent="-284163" algn="just">
                <a:lnSpc>
                  <a:spcPct val="120000"/>
                </a:lnSpc>
                <a:spcAft>
                  <a:spcPts val="600"/>
                </a:spcAft>
                <a:buClr>
                  <a:srgbClr val="C00000"/>
                </a:buClr>
                <a:buFont typeface="Wingdings" pitchFamily="2" charset="2"/>
                <a:buChar char="u"/>
              </a:pPr>
              <a:endParaRPr lang="zh-CN" altLang="zh-CN">
                <a:solidFill>
                  <a:srgbClr val="000000"/>
                </a:solidFill>
                <a:latin typeface="Nexa Light" pitchFamily="2" charset="0"/>
                <a:ea typeface="微软雅黑" pitchFamily="34" charset="-122"/>
                <a:sym typeface="Nexa Light" pitchFamily="2" charset="0"/>
              </a:endParaRPr>
            </a:p>
          </p:txBody>
        </p:sp>
      </p:grpSp>
      <p:grpSp>
        <p:nvGrpSpPr>
          <p:cNvPr id="14388" name="组合 60"/>
          <p:cNvGrpSpPr>
            <a:grpSpLocks/>
          </p:cNvGrpSpPr>
          <p:nvPr/>
        </p:nvGrpSpPr>
        <p:grpSpPr bwMode="auto">
          <a:xfrm>
            <a:off x="2954338" y="771525"/>
            <a:ext cx="3235325" cy="2828925"/>
            <a:chOff x="0" y="0"/>
            <a:chExt cx="3118364" cy="2725740"/>
          </a:xfrm>
        </p:grpSpPr>
        <p:grpSp>
          <p:nvGrpSpPr>
            <p:cNvPr id="14389" name="Group 19"/>
            <p:cNvGrpSpPr>
              <a:grpSpLocks/>
            </p:cNvGrpSpPr>
            <p:nvPr/>
          </p:nvGrpSpPr>
          <p:grpSpPr bwMode="auto">
            <a:xfrm rot="198780">
              <a:off x="0" y="0"/>
              <a:ext cx="3118364" cy="2725740"/>
              <a:chOff x="0" y="0"/>
              <a:chExt cx="2940927" cy="2570543"/>
            </a:xfrm>
          </p:grpSpPr>
          <p:sp>
            <p:nvSpPr>
              <p:cNvPr id="14390" name="圆角矩形​​ 2"/>
              <p:cNvSpPr>
                <a:spLocks noChangeArrowheads="1"/>
              </p:cNvSpPr>
              <p:nvPr/>
            </p:nvSpPr>
            <p:spPr bwMode="auto">
              <a:xfrm rot="21283522">
                <a:off x="28757" y="694437"/>
                <a:ext cx="2912170" cy="1876106"/>
              </a:xfrm>
              <a:prstGeom prst="roundRect">
                <a:avLst>
                  <a:gd name="adj" fmla="val 10403"/>
                </a:avLst>
              </a:prstGeom>
              <a:solidFill>
                <a:srgbClr val="E36C09">
                  <a:alpha val="70000"/>
                </a:srgbClr>
              </a:solidFill>
              <a:ln w="3175" cap="flat" cmpd="sng">
                <a:solidFill>
                  <a:schemeClr val="bg1"/>
                </a:solidFill>
                <a:bevel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lang="zh-CN" altLang="zh-CN">
                  <a:solidFill>
                    <a:srgbClr val="CAD4CF"/>
                  </a:solidFill>
                  <a:latin typeface="Calibri" pitchFamily="34" charset="0"/>
                  <a:sym typeface="宋体" pitchFamily="2" charset="-122"/>
                </a:endParaRPr>
              </a:p>
            </p:txBody>
          </p:sp>
          <p:sp>
            <p:nvSpPr>
              <p:cNvPr id="14391" name="直接连接符​​ 11"/>
              <p:cNvSpPr>
                <a:spLocks noChangeShapeType="1"/>
              </p:cNvSpPr>
              <p:nvPr/>
            </p:nvSpPr>
            <p:spPr bwMode="auto">
              <a:xfrm flipV="1">
                <a:off x="468452" y="135776"/>
                <a:ext cx="1125288" cy="737558"/>
              </a:xfrm>
              <a:prstGeom prst="line">
                <a:avLst/>
              </a:prstGeom>
              <a:noFill/>
              <a:ln w="28575" cap="flat" cmpd="sng">
                <a:solidFill>
                  <a:srgbClr val="BFBFBF"/>
                </a:solidFill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itchFamily="34" charset="0"/>
                  <a:sym typeface="宋体" pitchFamily="2" charset="-122"/>
                </a:endParaRPr>
              </a:p>
            </p:txBody>
          </p:sp>
          <p:sp>
            <p:nvSpPr>
              <p:cNvPr id="14392" name="直接连接符​​ 13"/>
              <p:cNvSpPr>
                <a:spLocks noChangeShapeType="1"/>
              </p:cNvSpPr>
              <p:nvPr/>
            </p:nvSpPr>
            <p:spPr bwMode="auto">
              <a:xfrm>
                <a:off x="1701204" y="197577"/>
                <a:ext cx="712518" cy="496164"/>
              </a:xfrm>
              <a:prstGeom prst="line">
                <a:avLst/>
              </a:prstGeom>
              <a:noFill/>
              <a:ln w="28575" cap="flat" cmpd="sng">
                <a:solidFill>
                  <a:srgbClr val="BFBFBF"/>
                </a:solidFill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itchFamily="34" charset="0"/>
                  <a:sym typeface="宋体" pitchFamily="2" charset="-122"/>
                </a:endParaRPr>
              </a:p>
            </p:txBody>
          </p:sp>
          <p:sp>
            <p:nvSpPr>
              <p:cNvPr id="14393" name="椭圆​​ 4"/>
              <p:cNvSpPr>
                <a:spLocks noChangeArrowheads="1"/>
              </p:cNvSpPr>
              <p:nvPr/>
            </p:nvSpPr>
            <p:spPr bwMode="auto">
              <a:xfrm>
                <a:off x="1466353" y="0"/>
                <a:ext cx="254948" cy="254936"/>
              </a:xfrm>
              <a:prstGeom prst="ellipse">
                <a:avLst/>
              </a:prstGeom>
              <a:solidFill>
                <a:srgbClr val="E36C09"/>
              </a:solidFill>
              <a:ln w="3175" cap="flat" cmpd="sng">
                <a:solidFill>
                  <a:srgbClr val="90A59B"/>
                </a:solidFill>
                <a:bevel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lang="zh-CN" altLang="zh-CN">
                  <a:solidFill>
                    <a:srgbClr val="CAD4CF"/>
                  </a:solidFill>
                  <a:latin typeface="Calibri" pitchFamily="34" charset="0"/>
                  <a:sym typeface="宋体" pitchFamily="2" charset="-122"/>
                </a:endParaRPr>
              </a:p>
            </p:txBody>
          </p:sp>
          <p:sp>
            <p:nvSpPr>
              <p:cNvPr id="14394" name="椭圆​​ 6"/>
              <p:cNvSpPr>
                <a:spLocks noChangeArrowheads="1"/>
              </p:cNvSpPr>
              <p:nvPr/>
            </p:nvSpPr>
            <p:spPr bwMode="auto">
              <a:xfrm>
                <a:off x="1495059" y="29305"/>
                <a:ext cx="196404" cy="196404"/>
              </a:xfrm>
              <a:prstGeom prst="ellipse">
                <a:avLst/>
              </a:prstGeom>
              <a:solidFill>
                <a:srgbClr val="FFFFFF"/>
              </a:solidFill>
              <a:ln w="3175" cap="flat" cmpd="sng">
                <a:solidFill>
                  <a:srgbClr val="E36C09"/>
                </a:solidFill>
                <a:bevel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lang="zh-CN" altLang="zh-CN">
                  <a:solidFill>
                    <a:srgbClr val="CAD4CF"/>
                  </a:solidFill>
                  <a:latin typeface="Calibri" pitchFamily="34" charset="0"/>
                  <a:sym typeface="宋体" pitchFamily="2" charset="-122"/>
                </a:endParaRPr>
              </a:p>
            </p:txBody>
          </p:sp>
          <p:sp>
            <p:nvSpPr>
              <p:cNvPr id="14395" name="同侧圆角矩形 100"/>
              <p:cNvSpPr>
                <a:spLocks noChangeArrowheads="1"/>
              </p:cNvSpPr>
              <p:nvPr/>
            </p:nvSpPr>
            <p:spPr bwMode="auto">
              <a:xfrm rot="21295192">
                <a:off x="0" y="706069"/>
                <a:ext cx="2853590" cy="792368"/>
              </a:xfrm>
              <a:custGeom>
                <a:avLst/>
                <a:gdLst>
                  <a:gd name="G0" fmla="+- 0 0 0"/>
                  <a:gd name="G1" fmla="+- -11796480 0 0"/>
                  <a:gd name="G2" fmla="+- 0 0 -11796480"/>
                  <a:gd name="G3" fmla="+- 10800 0 0"/>
                  <a:gd name="G4" fmla="+- 0 0 0"/>
                  <a:gd name="T0" fmla="*/ 360 256 1"/>
                  <a:gd name="T1" fmla="*/ 0 256 1"/>
                  <a:gd name="G5" fmla="+- G2 T0 T1"/>
                  <a:gd name="G6" fmla="?: G2 G2 G5"/>
                  <a:gd name="G7" fmla="+- 0 0 G6"/>
                  <a:gd name="G8" fmla="+- 5400 0 0"/>
                  <a:gd name="G9" fmla="+- 0 0 -11796480"/>
                  <a:gd name="G10" fmla="+- 5400 0 2700"/>
                  <a:gd name="G11" fmla="cos G10 0"/>
                  <a:gd name="G12" fmla="sin G10 0"/>
                  <a:gd name="G13" fmla="cos 13500 0"/>
                  <a:gd name="G14" fmla="sin 13500 0"/>
                  <a:gd name="G15" fmla="+- G11 10800 0"/>
                  <a:gd name="G16" fmla="+- G12 10800 0"/>
                  <a:gd name="G17" fmla="+- G13 10800 0"/>
                  <a:gd name="G18" fmla="+- G14 10800 0"/>
                  <a:gd name="G19" fmla="*/ 5400 1 2"/>
                  <a:gd name="G20" fmla="+- G19 5400 0"/>
                  <a:gd name="G21" fmla="cos G20 0"/>
                  <a:gd name="G22" fmla="sin G20 0"/>
                  <a:gd name="G23" fmla="+- G21 10800 0"/>
                  <a:gd name="G24" fmla="+- G12 G23 G22"/>
                  <a:gd name="G25" fmla="+- G22 G23 G11"/>
                  <a:gd name="G26" fmla="cos 10800 0"/>
                  <a:gd name="G27" fmla="sin 10800 0"/>
                  <a:gd name="G28" fmla="cos 5400 0"/>
                  <a:gd name="G29" fmla="sin 5400 0"/>
                  <a:gd name="G30" fmla="+- G26 10800 0"/>
                  <a:gd name="G31" fmla="+- G27 10800 0"/>
                  <a:gd name="G32" fmla="+- G28 10800 0"/>
                  <a:gd name="G33" fmla="+- G29 10800 0"/>
                  <a:gd name="G34" fmla="+- G19 5400 0"/>
                  <a:gd name="G35" fmla="cos G34 -11796480"/>
                  <a:gd name="G36" fmla="sin G34 -11796480"/>
                  <a:gd name="G37" fmla="+/ -11796480 0 2"/>
                  <a:gd name="T2" fmla="*/ 180 256 1"/>
                  <a:gd name="T3" fmla="*/ 0 256 1"/>
                  <a:gd name="G38" fmla="+- G37 T2 T3"/>
                  <a:gd name="G39" fmla="?: G2 G37 G38"/>
                  <a:gd name="G40" fmla="cos 10800 G39"/>
                  <a:gd name="G41" fmla="sin 10800 G39"/>
                  <a:gd name="G42" fmla="cos 5400 G39"/>
                  <a:gd name="G43" fmla="sin 5400 G39"/>
                  <a:gd name="G44" fmla="+- G40 10800 0"/>
                  <a:gd name="G45" fmla="+- G41 10800 0"/>
                  <a:gd name="G46" fmla="+- G42 10800 0"/>
                  <a:gd name="G47" fmla="+- G43 10800 0"/>
                  <a:gd name="G48" fmla="+- G35 10800 0"/>
                  <a:gd name="G49" fmla="+- G36 10800 0"/>
                  <a:gd name="T4" fmla="*/ 10799 w 21600"/>
                  <a:gd name="T5" fmla="*/ 0 h 21600"/>
                  <a:gd name="T6" fmla="*/ 2700 w 21600"/>
                  <a:gd name="T7" fmla="*/ 10800 h 21600"/>
                  <a:gd name="T8" fmla="*/ 10799 w 21600"/>
                  <a:gd name="T9" fmla="*/ 5400 h 21600"/>
                  <a:gd name="T10" fmla="*/ 24300 w 21600"/>
                  <a:gd name="T11" fmla="*/ 10800 h 21600"/>
                  <a:gd name="T12" fmla="*/ 18900 w 21600"/>
                  <a:gd name="T13" fmla="*/ 16200 h 21600"/>
                  <a:gd name="T14" fmla="*/ 13500 w 21600"/>
                  <a:gd name="T15" fmla="*/ 10800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16200" y="10800"/>
                    </a:moveTo>
                    <a:cubicBezTo>
                      <a:pt x="16200" y="7817"/>
                      <a:pt x="13782" y="5400"/>
                      <a:pt x="10800" y="5400"/>
                    </a:cubicBezTo>
                    <a:cubicBezTo>
                      <a:pt x="7817" y="5400"/>
                      <a:pt x="5400" y="7817"/>
                      <a:pt x="5400" y="10800"/>
                    </a:cubicBezTo>
                    <a:lnTo>
                      <a:pt x="0" y="10800"/>
                    </a:ln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4" y="0"/>
                      <a:pt x="21599" y="4835"/>
                      <a:pt x="21600" y="10799"/>
                    </a:cubicBezTo>
                    <a:lnTo>
                      <a:pt x="21600" y="10800"/>
                    </a:lnTo>
                    <a:lnTo>
                      <a:pt x="24300" y="10800"/>
                    </a:lnTo>
                    <a:lnTo>
                      <a:pt x="18900" y="16200"/>
                    </a:lnTo>
                    <a:lnTo>
                      <a:pt x="13500" y="10800"/>
                    </a:lnTo>
                    <a:lnTo>
                      <a:pt x="16200" y="1080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zh-CN">
                  <a:solidFill>
                    <a:srgbClr val="000000"/>
                  </a:solidFill>
                  <a:latin typeface="Calibri" pitchFamily="34" charset="0"/>
                  <a:sym typeface="宋体" pitchFamily="2" charset="-122"/>
                </a:endParaRPr>
              </a:p>
            </p:txBody>
          </p:sp>
          <p:sp>
            <p:nvSpPr>
              <p:cNvPr id="14396" name="圆角矩形​​ 3"/>
              <p:cNvSpPr>
                <a:spLocks noChangeArrowheads="1"/>
              </p:cNvSpPr>
              <p:nvPr/>
            </p:nvSpPr>
            <p:spPr bwMode="auto">
              <a:xfrm rot="21283522">
                <a:off x="112006" y="877117"/>
                <a:ext cx="2757387" cy="1601174"/>
              </a:xfrm>
              <a:prstGeom prst="roundRect">
                <a:avLst>
                  <a:gd name="adj" fmla="val 7417"/>
                </a:avLst>
              </a:prstGeom>
              <a:blipFill dpi="0" rotWithShape="1">
                <a:blip r:embed="rId9" cstate="print"/>
                <a:srcRect/>
                <a:stretch>
                  <a:fillRect/>
                </a:stretch>
              </a:blipFill>
              <a:ln w="3175" cap="flat" cmpd="sng">
                <a:solidFill>
                  <a:schemeClr val="bg1"/>
                </a:solidFill>
                <a:bevel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lang="zh-CN" altLang="zh-CN">
                  <a:solidFill>
                    <a:srgbClr val="CAD4CF"/>
                  </a:solidFill>
                  <a:latin typeface="Calibri" pitchFamily="34" charset="0"/>
                  <a:cs typeface="Calibri" pitchFamily="34" charset="0"/>
                  <a:sym typeface="Calibri" pitchFamily="34" charset="0"/>
                </a:endParaRPr>
              </a:p>
            </p:txBody>
          </p:sp>
          <p:sp>
            <p:nvSpPr>
              <p:cNvPr id="14397" name="椭圆​​ 8"/>
              <p:cNvSpPr>
                <a:spLocks noChangeArrowheads="1"/>
              </p:cNvSpPr>
              <p:nvPr/>
            </p:nvSpPr>
            <p:spPr bwMode="auto">
              <a:xfrm rot="21283522">
                <a:off x="413864" y="813723"/>
                <a:ext cx="119226" cy="119226"/>
              </a:xfrm>
              <a:prstGeom prst="ellipse">
                <a:avLst/>
              </a:prstGeom>
              <a:solidFill>
                <a:srgbClr val="FFFFFF"/>
              </a:solidFill>
              <a:ln w="3175" cap="flat" cmpd="sng">
                <a:solidFill>
                  <a:srgbClr val="90A59B"/>
                </a:solidFill>
                <a:bevel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lang="zh-CN" altLang="zh-CN">
                  <a:solidFill>
                    <a:srgbClr val="CAD4CF"/>
                  </a:solidFill>
                  <a:latin typeface="Calibri" pitchFamily="34" charset="0"/>
                  <a:sym typeface="宋体" pitchFamily="2" charset="-122"/>
                </a:endParaRPr>
              </a:p>
            </p:txBody>
          </p:sp>
          <p:sp>
            <p:nvSpPr>
              <p:cNvPr id="14398" name="椭圆​​ 9"/>
              <p:cNvSpPr>
                <a:spLocks noChangeArrowheads="1"/>
              </p:cNvSpPr>
              <p:nvPr/>
            </p:nvSpPr>
            <p:spPr bwMode="auto">
              <a:xfrm rot="21283522">
                <a:off x="2359200" y="634129"/>
                <a:ext cx="119226" cy="119226"/>
              </a:xfrm>
              <a:prstGeom prst="ellipse">
                <a:avLst/>
              </a:prstGeom>
              <a:solidFill>
                <a:srgbClr val="FFFFFF"/>
              </a:solidFill>
              <a:ln w="3175" cap="flat" cmpd="sng">
                <a:solidFill>
                  <a:srgbClr val="90A59B"/>
                </a:solidFill>
                <a:bevel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lang="zh-CN" altLang="zh-CN">
                  <a:solidFill>
                    <a:srgbClr val="CAD4CF"/>
                  </a:solidFill>
                  <a:latin typeface="Calibri" pitchFamily="34" charset="0"/>
                  <a:sym typeface="宋体" pitchFamily="2" charset="-122"/>
                </a:endParaRPr>
              </a:p>
            </p:txBody>
          </p:sp>
        </p:grpSp>
        <p:sp>
          <p:nvSpPr>
            <p:cNvPr id="14399" name="TextBox 62"/>
            <p:cNvSpPr>
              <a:spLocks noChangeArrowheads="1"/>
            </p:cNvSpPr>
            <p:nvPr/>
          </p:nvSpPr>
          <p:spPr bwMode="auto">
            <a:xfrm rot="21480000">
              <a:off x="150647" y="1581638"/>
              <a:ext cx="2813672" cy="381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marL="285750" indent="-284163" algn="just">
                <a:lnSpc>
                  <a:spcPct val="120000"/>
                </a:lnSpc>
                <a:spcAft>
                  <a:spcPts val="600"/>
                </a:spcAft>
                <a:buClr>
                  <a:srgbClr val="C00000"/>
                </a:buClr>
                <a:buFont typeface="Wingdings" pitchFamily="2" charset="2"/>
                <a:buChar char="u"/>
              </a:pPr>
              <a:endParaRPr lang="zh-CN" altLang="zh-CN">
                <a:solidFill>
                  <a:srgbClr val="000000"/>
                </a:solidFill>
                <a:latin typeface="Nexa Light" pitchFamily="2" charset="0"/>
                <a:ea typeface="微软雅黑" pitchFamily="34" charset="-122"/>
                <a:sym typeface="Nexa Light" pitchFamily="2" charset="0"/>
              </a:endParaRPr>
            </a:p>
          </p:txBody>
        </p:sp>
      </p:grpSp>
      <p:grpSp>
        <p:nvGrpSpPr>
          <p:cNvPr id="14400" name="组合 72"/>
          <p:cNvGrpSpPr>
            <a:grpSpLocks/>
          </p:cNvGrpSpPr>
          <p:nvPr/>
        </p:nvGrpSpPr>
        <p:grpSpPr bwMode="auto">
          <a:xfrm>
            <a:off x="2954338" y="771525"/>
            <a:ext cx="3235325" cy="2828925"/>
            <a:chOff x="0" y="0"/>
            <a:chExt cx="3118364" cy="2725740"/>
          </a:xfrm>
        </p:grpSpPr>
        <p:grpSp>
          <p:nvGrpSpPr>
            <p:cNvPr id="14401" name="Group 19"/>
            <p:cNvGrpSpPr>
              <a:grpSpLocks/>
            </p:cNvGrpSpPr>
            <p:nvPr/>
          </p:nvGrpSpPr>
          <p:grpSpPr bwMode="auto">
            <a:xfrm rot="198780">
              <a:off x="0" y="0"/>
              <a:ext cx="3118364" cy="2725740"/>
              <a:chOff x="0" y="0"/>
              <a:chExt cx="2940927" cy="2570543"/>
            </a:xfrm>
          </p:grpSpPr>
          <p:sp>
            <p:nvSpPr>
              <p:cNvPr id="14402" name="圆角矩形​​ 2"/>
              <p:cNvSpPr>
                <a:spLocks noChangeArrowheads="1"/>
              </p:cNvSpPr>
              <p:nvPr/>
            </p:nvSpPr>
            <p:spPr bwMode="auto">
              <a:xfrm rot="21283522">
                <a:off x="28757" y="694437"/>
                <a:ext cx="2912170" cy="1876106"/>
              </a:xfrm>
              <a:prstGeom prst="roundRect">
                <a:avLst>
                  <a:gd name="adj" fmla="val 10403"/>
                </a:avLst>
              </a:prstGeom>
              <a:solidFill>
                <a:srgbClr val="E36C09">
                  <a:alpha val="70000"/>
                </a:srgbClr>
              </a:solidFill>
              <a:ln w="3175" cap="flat" cmpd="sng">
                <a:solidFill>
                  <a:schemeClr val="bg1"/>
                </a:solidFill>
                <a:bevel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lang="zh-CN" altLang="zh-CN">
                  <a:solidFill>
                    <a:srgbClr val="CAD4CF"/>
                  </a:solidFill>
                  <a:latin typeface="Calibri" pitchFamily="34" charset="0"/>
                  <a:sym typeface="宋体" pitchFamily="2" charset="-122"/>
                </a:endParaRPr>
              </a:p>
            </p:txBody>
          </p:sp>
          <p:sp>
            <p:nvSpPr>
              <p:cNvPr id="14403" name="直接连接符​​ 11"/>
              <p:cNvSpPr>
                <a:spLocks noChangeShapeType="1"/>
              </p:cNvSpPr>
              <p:nvPr/>
            </p:nvSpPr>
            <p:spPr bwMode="auto">
              <a:xfrm flipV="1">
                <a:off x="468452" y="135776"/>
                <a:ext cx="1125288" cy="737558"/>
              </a:xfrm>
              <a:prstGeom prst="line">
                <a:avLst/>
              </a:prstGeom>
              <a:noFill/>
              <a:ln w="28575" cap="flat" cmpd="sng">
                <a:solidFill>
                  <a:srgbClr val="BFBFBF"/>
                </a:solidFill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itchFamily="34" charset="0"/>
                  <a:sym typeface="宋体" pitchFamily="2" charset="-122"/>
                </a:endParaRPr>
              </a:p>
            </p:txBody>
          </p:sp>
          <p:sp>
            <p:nvSpPr>
              <p:cNvPr id="14404" name="直接连接符​​ 13"/>
              <p:cNvSpPr>
                <a:spLocks noChangeShapeType="1"/>
              </p:cNvSpPr>
              <p:nvPr/>
            </p:nvSpPr>
            <p:spPr bwMode="auto">
              <a:xfrm>
                <a:off x="1701204" y="197577"/>
                <a:ext cx="712518" cy="496164"/>
              </a:xfrm>
              <a:prstGeom prst="line">
                <a:avLst/>
              </a:prstGeom>
              <a:noFill/>
              <a:ln w="28575" cap="flat" cmpd="sng">
                <a:solidFill>
                  <a:srgbClr val="BFBFBF"/>
                </a:solidFill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itchFamily="34" charset="0"/>
                  <a:sym typeface="宋体" pitchFamily="2" charset="-122"/>
                </a:endParaRPr>
              </a:p>
            </p:txBody>
          </p:sp>
          <p:sp>
            <p:nvSpPr>
              <p:cNvPr id="14405" name="椭圆​​ 4"/>
              <p:cNvSpPr>
                <a:spLocks noChangeArrowheads="1"/>
              </p:cNvSpPr>
              <p:nvPr/>
            </p:nvSpPr>
            <p:spPr bwMode="auto">
              <a:xfrm>
                <a:off x="1466353" y="0"/>
                <a:ext cx="254948" cy="254936"/>
              </a:xfrm>
              <a:prstGeom prst="ellipse">
                <a:avLst/>
              </a:prstGeom>
              <a:solidFill>
                <a:srgbClr val="E36C09"/>
              </a:solidFill>
              <a:ln w="3175" cap="flat" cmpd="sng">
                <a:solidFill>
                  <a:srgbClr val="90A59B"/>
                </a:solidFill>
                <a:bevel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lang="zh-CN" altLang="zh-CN">
                  <a:solidFill>
                    <a:srgbClr val="CAD4CF"/>
                  </a:solidFill>
                  <a:latin typeface="Calibri" pitchFamily="34" charset="0"/>
                  <a:sym typeface="宋体" pitchFamily="2" charset="-122"/>
                </a:endParaRPr>
              </a:p>
            </p:txBody>
          </p:sp>
          <p:sp>
            <p:nvSpPr>
              <p:cNvPr id="14406" name="椭圆​​ 6"/>
              <p:cNvSpPr>
                <a:spLocks noChangeArrowheads="1"/>
              </p:cNvSpPr>
              <p:nvPr/>
            </p:nvSpPr>
            <p:spPr bwMode="auto">
              <a:xfrm>
                <a:off x="1495059" y="29305"/>
                <a:ext cx="196404" cy="196404"/>
              </a:xfrm>
              <a:prstGeom prst="ellipse">
                <a:avLst/>
              </a:prstGeom>
              <a:solidFill>
                <a:srgbClr val="FFFFFF"/>
              </a:solidFill>
              <a:ln w="3175" cap="flat" cmpd="sng">
                <a:solidFill>
                  <a:srgbClr val="E36C09"/>
                </a:solidFill>
                <a:bevel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lang="zh-CN" altLang="zh-CN">
                  <a:solidFill>
                    <a:srgbClr val="CAD4CF"/>
                  </a:solidFill>
                  <a:latin typeface="Calibri" pitchFamily="34" charset="0"/>
                  <a:sym typeface="宋体" pitchFamily="2" charset="-122"/>
                </a:endParaRPr>
              </a:p>
            </p:txBody>
          </p:sp>
          <p:sp>
            <p:nvSpPr>
              <p:cNvPr id="14407" name="同侧圆角矩形 100"/>
              <p:cNvSpPr>
                <a:spLocks noChangeArrowheads="1"/>
              </p:cNvSpPr>
              <p:nvPr/>
            </p:nvSpPr>
            <p:spPr bwMode="auto">
              <a:xfrm rot="21295192">
                <a:off x="0" y="706069"/>
                <a:ext cx="2853590" cy="792368"/>
              </a:xfrm>
              <a:custGeom>
                <a:avLst/>
                <a:gdLst>
                  <a:gd name="G0" fmla="+- 0 0 0"/>
                  <a:gd name="G1" fmla="+- -11796480 0 0"/>
                  <a:gd name="G2" fmla="+- 0 0 -11796480"/>
                  <a:gd name="G3" fmla="+- 10800 0 0"/>
                  <a:gd name="G4" fmla="+- 0 0 0"/>
                  <a:gd name="T0" fmla="*/ 360 256 1"/>
                  <a:gd name="T1" fmla="*/ 0 256 1"/>
                  <a:gd name="G5" fmla="+- G2 T0 T1"/>
                  <a:gd name="G6" fmla="?: G2 G2 G5"/>
                  <a:gd name="G7" fmla="+- 0 0 G6"/>
                  <a:gd name="G8" fmla="+- 5400 0 0"/>
                  <a:gd name="G9" fmla="+- 0 0 -11796480"/>
                  <a:gd name="G10" fmla="+- 5400 0 2700"/>
                  <a:gd name="G11" fmla="cos G10 0"/>
                  <a:gd name="G12" fmla="sin G10 0"/>
                  <a:gd name="G13" fmla="cos 13500 0"/>
                  <a:gd name="G14" fmla="sin 13500 0"/>
                  <a:gd name="G15" fmla="+- G11 10800 0"/>
                  <a:gd name="G16" fmla="+- G12 10800 0"/>
                  <a:gd name="G17" fmla="+- G13 10800 0"/>
                  <a:gd name="G18" fmla="+- G14 10800 0"/>
                  <a:gd name="G19" fmla="*/ 5400 1 2"/>
                  <a:gd name="G20" fmla="+- G19 5400 0"/>
                  <a:gd name="G21" fmla="cos G20 0"/>
                  <a:gd name="G22" fmla="sin G20 0"/>
                  <a:gd name="G23" fmla="+- G21 10800 0"/>
                  <a:gd name="G24" fmla="+- G12 G23 G22"/>
                  <a:gd name="G25" fmla="+- G22 G23 G11"/>
                  <a:gd name="G26" fmla="cos 10800 0"/>
                  <a:gd name="G27" fmla="sin 10800 0"/>
                  <a:gd name="G28" fmla="cos 5400 0"/>
                  <a:gd name="G29" fmla="sin 5400 0"/>
                  <a:gd name="G30" fmla="+- G26 10800 0"/>
                  <a:gd name="G31" fmla="+- G27 10800 0"/>
                  <a:gd name="G32" fmla="+- G28 10800 0"/>
                  <a:gd name="G33" fmla="+- G29 10800 0"/>
                  <a:gd name="G34" fmla="+- G19 5400 0"/>
                  <a:gd name="G35" fmla="cos G34 -11796480"/>
                  <a:gd name="G36" fmla="sin G34 -11796480"/>
                  <a:gd name="G37" fmla="+/ -11796480 0 2"/>
                  <a:gd name="T2" fmla="*/ 180 256 1"/>
                  <a:gd name="T3" fmla="*/ 0 256 1"/>
                  <a:gd name="G38" fmla="+- G37 T2 T3"/>
                  <a:gd name="G39" fmla="?: G2 G37 G38"/>
                  <a:gd name="G40" fmla="cos 10800 G39"/>
                  <a:gd name="G41" fmla="sin 10800 G39"/>
                  <a:gd name="G42" fmla="cos 5400 G39"/>
                  <a:gd name="G43" fmla="sin 5400 G39"/>
                  <a:gd name="G44" fmla="+- G40 10800 0"/>
                  <a:gd name="G45" fmla="+- G41 10800 0"/>
                  <a:gd name="G46" fmla="+- G42 10800 0"/>
                  <a:gd name="G47" fmla="+- G43 10800 0"/>
                  <a:gd name="G48" fmla="+- G35 10800 0"/>
                  <a:gd name="G49" fmla="+- G36 10800 0"/>
                  <a:gd name="T4" fmla="*/ 10799 w 21600"/>
                  <a:gd name="T5" fmla="*/ 0 h 21600"/>
                  <a:gd name="T6" fmla="*/ 2700 w 21600"/>
                  <a:gd name="T7" fmla="*/ 10800 h 21600"/>
                  <a:gd name="T8" fmla="*/ 10799 w 21600"/>
                  <a:gd name="T9" fmla="*/ 5400 h 21600"/>
                  <a:gd name="T10" fmla="*/ 24300 w 21600"/>
                  <a:gd name="T11" fmla="*/ 10800 h 21600"/>
                  <a:gd name="T12" fmla="*/ 18900 w 21600"/>
                  <a:gd name="T13" fmla="*/ 16200 h 21600"/>
                  <a:gd name="T14" fmla="*/ 13500 w 21600"/>
                  <a:gd name="T15" fmla="*/ 10800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16200" y="10800"/>
                    </a:moveTo>
                    <a:cubicBezTo>
                      <a:pt x="16200" y="7817"/>
                      <a:pt x="13782" y="5400"/>
                      <a:pt x="10800" y="5400"/>
                    </a:cubicBezTo>
                    <a:cubicBezTo>
                      <a:pt x="7817" y="5400"/>
                      <a:pt x="5400" y="7817"/>
                      <a:pt x="5400" y="10800"/>
                    </a:cubicBezTo>
                    <a:lnTo>
                      <a:pt x="0" y="10800"/>
                    </a:ln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4" y="0"/>
                      <a:pt x="21599" y="4835"/>
                      <a:pt x="21600" y="10799"/>
                    </a:cubicBezTo>
                    <a:lnTo>
                      <a:pt x="21600" y="10800"/>
                    </a:lnTo>
                    <a:lnTo>
                      <a:pt x="24300" y="10800"/>
                    </a:lnTo>
                    <a:lnTo>
                      <a:pt x="18900" y="16200"/>
                    </a:lnTo>
                    <a:lnTo>
                      <a:pt x="13500" y="10800"/>
                    </a:lnTo>
                    <a:lnTo>
                      <a:pt x="16200" y="1080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zh-CN">
                  <a:solidFill>
                    <a:srgbClr val="000000"/>
                  </a:solidFill>
                  <a:latin typeface="Calibri" pitchFamily="34" charset="0"/>
                  <a:sym typeface="宋体" pitchFamily="2" charset="-122"/>
                </a:endParaRPr>
              </a:p>
            </p:txBody>
          </p:sp>
          <p:sp>
            <p:nvSpPr>
              <p:cNvPr id="14408" name="圆角矩形​​ 3"/>
              <p:cNvSpPr>
                <a:spLocks noChangeArrowheads="1"/>
              </p:cNvSpPr>
              <p:nvPr/>
            </p:nvSpPr>
            <p:spPr bwMode="auto">
              <a:xfrm rot="21283522">
                <a:off x="112006" y="877117"/>
                <a:ext cx="2757387" cy="1601174"/>
              </a:xfrm>
              <a:prstGeom prst="roundRect">
                <a:avLst>
                  <a:gd name="adj" fmla="val 7417"/>
                </a:avLst>
              </a:prstGeom>
              <a:blipFill dpi="0" rotWithShape="1">
                <a:blip r:embed="rId10" cstate="print"/>
                <a:srcRect/>
                <a:stretch>
                  <a:fillRect/>
                </a:stretch>
              </a:blipFill>
              <a:ln w="3175" cap="flat" cmpd="sng">
                <a:solidFill>
                  <a:schemeClr val="bg1"/>
                </a:solidFill>
                <a:bevel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lang="zh-CN" altLang="zh-CN">
                  <a:solidFill>
                    <a:srgbClr val="CAD4CF"/>
                  </a:solidFill>
                  <a:latin typeface="Calibri" pitchFamily="34" charset="0"/>
                  <a:cs typeface="Calibri" pitchFamily="34" charset="0"/>
                  <a:sym typeface="Calibri" pitchFamily="34" charset="0"/>
                </a:endParaRPr>
              </a:p>
            </p:txBody>
          </p:sp>
          <p:sp>
            <p:nvSpPr>
              <p:cNvPr id="14409" name="椭圆​​ 8"/>
              <p:cNvSpPr>
                <a:spLocks noChangeArrowheads="1"/>
              </p:cNvSpPr>
              <p:nvPr/>
            </p:nvSpPr>
            <p:spPr bwMode="auto">
              <a:xfrm rot="21283522">
                <a:off x="413864" y="813723"/>
                <a:ext cx="119226" cy="119226"/>
              </a:xfrm>
              <a:prstGeom prst="ellipse">
                <a:avLst/>
              </a:prstGeom>
              <a:solidFill>
                <a:srgbClr val="FFFFFF"/>
              </a:solidFill>
              <a:ln w="3175" cap="flat" cmpd="sng">
                <a:solidFill>
                  <a:srgbClr val="90A59B"/>
                </a:solidFill>
                <a:bevel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lang="zh-CN" altLang="zh-CN">
                  <a:solidFill>
                    <a:srgbClr val="CAD4CF"/>
                  </a:solidFill>
                  <a:latin typeface="Calibri" pitchFamily="34" charset="0"/>
                  <a:sym typeface="宋体" pitchFamily="2" charset="-122"/>
                </a:endParaRPr>
              </a:p>
            </p:txBody>
          </p:sp>
          <p:sp>
            <p:nvSpPr>
              <p:cNvPr id="14410" name="椭圆​​ 9"/>
              <p:cNvSpPr>
                <a:spLocks noChangeArrowheads="1"/>
              </p:cNvSpPr>
              <p:nvPr/>
            </p:nvSpPr>
            <p:spPr bwMode="auto">
              <a:xfrm rot="21283522">
                <a:off x="2359200" y="634129"/>
                <a:ext cx="119226" cy="119226"/>
              </a:xfrm>
              <a:prstGeom prst="ellipse">
                <a:avLst/>
              </a:prstGeom>
              <a:solidFill>
                <a:srgbClr val="FFFFFF"/>
              </a:solidFill>
              <a:ln w="3175" cap="flat" cmpd="sng">
                <a:solidFill>
                  <a:srgbClr val="90A59B"/>
                </a:solidFill>
                <a:bevel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lang="zh-CN" altLang="zh-CN">
                  <a:solidFill>
                    <a:srgbClr val="CAD4CF"/>
                  </a:solidFill>
                  <a:latin typeface="Calibri" pitchFamily="34" charset="0"/>
                  <a:sym typeface="宋体" pitchFamily="2" charset="-122"/>
                </a:endParaRPr>
              </a:p>
            </p:txBody>
          </p:sp>
        </p:grpSp>
        <p:sp>
          <p:nvSpPr>
            <p:cNvPr id="14411" name="TextBox 74"/>
            <p:cNvSpPr>
              <a:spLocks noChangeArrowheads="1"/>
            </p:cNvSpPr>
            <p:nvPr/>
          </p:nvSpPr>
          <p:spPr bwMode="auto">
            <a:xfrm rot="21480000">
              <a:off x="150647" y="1581639"/>
              <a:ext cx="2813672" cy="381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marL="285750" indent="-284163" algn="just">
                <a:lnSpc>
                  <a:spcPct val="120000"/>
                </a:lnSpc>
                <a:spcAft>
                  <a:spcPts val="600"/>
                </a:spcAft>
                <a:buClr>
                  <a:srgbClr val="C00000"/>
                </a:buClr>
                <a:buFont typeface="Wingdings" pitchFamily="2" charset="2"/>
                <a:buChar char="u"/>
              </a:pPr>
              <a:endParaRPr lang="zh-CN" altLang="zh-CN">
                <a:solidFill>
                  <a:srgbClr val="000000"/>
                </a:solidFill>
                <a:latin typeface="Nexa Light" pitchFamily="2" charset="0"/>
                <a:ea typeface="微软雅黑" pitchFamily="34" charset="-122"/>
                <a:sym typeface="Nexa Light" pitchFamily="2" charset="0"/>
              </a:endParaRPr>
            </a:p>
          </p:txBody>
        </p:sp>
      </p:grpSp>
      <p:pic>
        <p:nvPicPr>
          <p:cNvPr id="14412" name="Picture 2" descr="C:\Users\jsj\Desktop\怀旧\致青春12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0000">
            <a:off x="15875" y="3289300"/>
            <a:ext cx="2695575" cy="177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413" name="Rectangle 10"/>
          <p:cNvSpPr>
            <a:spLocks noChangeArrowheads="1"/>
          </p:cNvSpPr>
          <p:nvPr/>
        </p:nvSpPr>
        <p:spPr bwMode="auto">
          <a:xfrm>
            <a:off x="788988" y="0"/>
            <a:ext cx="46037" cy="5143500"/>
          </a:xfrm>
          <a:prstGeom prst="rect">
            <a:avLst/>
          </a:prstGeom>
          <a:solidFill>
            <a:srgbClr val="FFFFFF">
              <a:alpha val="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zh-CN" altLang="zh-CN" sz="2100"/>
          </a:p>
        </p:txBody>
      </p:sp>
      <p:sp>
        <p:nvSpPr>
          <p:cNvPr id="14414" name="Rectangle 11"/>
          <p:cNvSpPr>
            <a:spLocks noChangeArrowheads="1"/>
          </p:cNvSpPr>
          <p:nvPr/>
        </p:nvSpPr>
        <p:spPr bwMode="auto">
          <a:xfrm>
            <a:off x="8264525" y="0"/>
            <a:ext cx="46038" cy="5143500"/>
          </a:xfrm>
          <a:prstGeom prst="rect">
            <a:avLst/>
          </a:prstGeom>
          <a:solidFill>
            <a:srgbClr val="FFFFFF">
              <a:alpha val="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zh-CN" altLang="zh-CN" sz="2100"/>
          </a:p>
        </p:txBody>
      </p:sp>
      <p:sp>
        <p:nvSpPr>
          <p:cNvPr id="14415" name="Rectangle 12"/>
          <p:cNvSpPr>
            <a:spLocks noChangeArrowheads="1"/>
          </p:cNvSpPr>
          <p:nvPr/>
        </p:nvSpPr>
        <p:spPr bwMode="auto">
          <a:xfrm>
            <a:off x="8748713" y="0"/>
            <a:ext cx="46037" cy="5143500"/>
          </a:xfrm>
          <a:prstGeom prst="rect">
            <a:avLst/>
          </a:prstGeom>
          <a:solidFill>
            <a:srgbClr val="FFFFFF">
              <a:alpha val="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zh-CN" altLang="zh-CN" sz="2100"/>
          </a:p>
        </p:txBody>
      </p:sp>
      <p:sp>
        <p:nvSpPr>
          <p:cNvPr id="14416" name="Rectangle 13"/>
          <p:cNvSpPr>
            <a:spLocks noChangeArrowheads="1"/>
          </p:cNvSpPr>
          <p:nvPr/>
        </p:nvSpPr>
        <p:spPr bwMode="auto">
          <a:xfrm>
            <a:off x="276225" y="0"/>
            <a:ext cx="46038" cy="5143500"/>
          </a:xfrm>
          <a:prstGeom prst="rect">
            <a:avLst/>
          </a:prstGeom>
          <a:solidFill>
            <a:srgbClr val="FFFFFF">
              <a:alpha val="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zh-CN" altLang="zh-CN" sz="2100"/>
          </a:p>
        </p:txBody>
      </p:sp>
      <p:sp>
        <p:nvSpPr>
          <p:cNvPr id="14417" name="Rectangle 14"/>
          <p:cNvSpPr>
            <a:spLocks noChangeArrowheads="1"/>
          </p:cNvSpPr>
          <p:nvPr/>
        </p:nvSpPr>
        <p:spPr bwMode="auto">
          <a:xfrm>
            <a:off x="4140200" y="0"/>
            <a:ext cx="46038" cy="5143500"/>
          </a:xfrm>
          <a:prstGeom prst="rect">
            <a:avLst/>
          </a:prstGeom>
          <a:solidFill>
            <a:srgbClr val="FFFFFF">
              <a:alpha val="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zh-CN" altLang="zh-CN" sz="2100"/>
          </a:p>
        </p:txBody>
      </p:sp>
      <p:sp>
        <p:nvSpPr>
          <p:cNvPr id="14418" name="Rectangle 15"/>
          <p:cNvSpPr>
            <a:spLocks noChangeArrowheads="1"/>
          </p:cNvSpPr>
          <p:nvPr/>
        </p:nvSpPr>
        <p:spPr bwMode="auto">
          <a:xfrm>
            <a:off x="6554788" y="0"/>
            <a:ext cx="46037" cy="5143500"/>
          </a:xfrm>
          <a:prstGeom prst="rect">
            <a:avLst/>
          </a:prstGeom>
          <a:solidFill>
            <a:srgbClr val="FFFFFF">
              <a:alpha val="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zh-CN" altLang="zh-CN" sz="2100"/>
          </a:p>
        </p:txBody>
      </p:sp>
      <p:sp>
        <p:nvSpPr>
          <p:cNvPr id="14419" name="Rectangle 16"/>
          <p:cNvSpPr>
            <a:spLocks noChangeArrowheads="1"/>
          </p:cNvSpPr>
          <p:nvPr/>
        </p:nvSpPr>
        <p:spPr bwMode="auto">
          <a:xfrm>
            <a:off x="5803900" y="0"/>
            <a:ext cx="46038" cy="5143500"/>
          </a:xfrm>
          <a:prstGeom prst="rect">
            <a:avLst/>
          </a:prstGeom>
          <a:solidFill>
            <a:srgbClr val="FFFFFF">
              <a:alpha val="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zh-CN" altLang="zh-CN" sz="2100"/>
          </a:p>
        </p:txBody>
      </p:sp>
    </p:spTree>
  </p:cSld>
  <p:clrMapOvr>
    <a:masterClrMapping/>
  </p:clrMapOvr>
  <p:transition spd="slow" advTm="16000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7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3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xit" presetSubtype="8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350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50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349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xit" presetSubtype="8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350"/>
                                        <p:tgtEl>
                                          <p:spTgt spid="143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50"/>
                                        <p:tgtEl>
                                          <p:spTgt spid="14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349"/>
                                          </p:stCondLst>
                                        </p:cTn>
                                        <p:tgtEl>
                                          <p:spTgt spid="14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" presetClass="entr" presetSubtype="2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3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3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xit" presetSubtype="8" fill="hold" nodeType="withEffect">
                                  <p:stCondLst>
                                    <p:cond delay="6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350"/>
                                        <p:tgtEl>
                                          <p:spTgt spid="14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50"/>
                                        <p:tgtEl>
                                          <p:spTgt spid="14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349"/>
                                          </p:stCondLst>
                                        </p:cTn>
                                        <p:tgtEl>
                                          <p:spTgt spid="14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" presetClass="entr" presetSubtype="2" fill="hold" nodeType="withEffect">
                                  <p:stCondLst>
                                    <p:cond delay="8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xit" presetSubtype="8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350"/>
                                        <p:tgtEl>
                                          <p:spTgt spid="143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50"/>
                                        <p:tgtEl>
                                          <p:spTgt spid="143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349"/>
                                          </p:stCondLst>
                                        </p:cTn>
                                        <p:tgtEl>
                                          <p:spTgt spid="14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ntr" presetSubtype="2" fill="hold" nodeType="withEffect">
                                  <p:stCondLst>
                                    <p:cond delay="10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4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44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xit" presetSubtype="8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350"/>
                                        <p:tgtEl>
                                          <p:spTgt spid="14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50"/>
                                        <p:tgtEl>
                                          <p:spTgt spid="14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349"/>
                                          </p:stCondLst>
                                        </p:cTn>
                                        <p:tgtEl>
                                          <p:spTgt spid="14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" presetClass="exit" presetSubtype="8" fill="hold" nodeType="withEffect">
                                  <p:stCondLst>
                                    <p:cond delay="13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350"/>
                                        <p:tgtEl>
                                          <p:spTgt spid="144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50"/>
                                        <p:tgtEl>
                                          <p:spTgt spid="144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349"/>
                                          </p:stCondLst>
                                        </p:cTn>
                                        <p:tgtEl>
                                          <p:spTgt spid="14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" presetClass="entr" presetSubtype="2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7250" fill="hold"/>
                                        <p:tgtEl>
                                          <p:spTgt spid="14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7250" fill="hold"/>
                                        <p:tgtEl>
                                          <p:spTgt spid="14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64" dur="4000"/>
                                        <p:tgtEl>
                                          <p:spTgt spid="14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" presetClass="exit" presetSubtype="2" repeatCount="indefinite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4000"/>
                                        <p:tgtEl>
                                          <p:spTgt spid="144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4000"/>
                                        <p:tgtEl>
                                          <p:spTgt spid="144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3991"/>
                                          </p:stCondLst>
                                        </p:cTn>
                                        <p:tgtEl>
                                          <p:spTgt spid="14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71" dur="4000"/>
                                        <p:tgtEl>
                                          <p:spTgt spid="14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" presetClass="exit" presetSubtype="8" repeatCount="indefinite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4000"/>
                                        <p:tgtEl>
                                          <p:spTgt spid="144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4000"/>
                                        <p:tgtEl>
                                          <p:spTgt spid="144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3990"/>
                                          </p:stCondLst>
                                        </p:cTn>
                                        <p:tgtEl>
                                          <p:spTgt spid="14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78" dur="4000"/>
                                        <p:tgtEl>
                                          <p:spTgt spid="14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" presetClass="exit" presetSubtype="8" repeatCount="indefinite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4000"/>
                                        <p:tgtEl>
                                          <p:spTgt spid="144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4000"/>
                                        <p:tgtEl>
                                          <p:spTgt spid="144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3992"/>
                                          </p:stCondLst>
                                        </p:cTn>
                                        <p:tgtEl>
                                          <p:spTgt spid="14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85" dur="4000"/>
                                        <p:tgtEl>
                                          <p:spTgt spid="14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" presetClass="exit" presetSubtype="2" repeatCount="indefinite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4000"/>
                                        <p:tgtEl>
                                          <p:spTgt spid="144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4000"/>
                                        <p:tgtEl>
                                          <p:spTgt spid="144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3991"/>
                                          </p:stCondLst>
                                        </p:cTn>
                                        <p:tgtEl>
                                          <p:spTgt spid="14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92" dur="4000"/>
                                        <p:tgtEl>
                                          <p:spTgt spid="14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" presetClass="exit" presetSubtype="8" repeatCount="indefinite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4000"/>
                                        <p:tgtEl>
                                          <p:spTgt spid="144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4000"/>
                                        <p:tgtEl>
                                          <p:spTgt spid="144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3992"/>
                                          </p:stCondLst>
                                        </p:cTn>
                                        <p:tgtEl>
                                          <p:spTgt spid="14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99" dur="4000"/>
                                        <p:tgtEl>
                                          <p:spTgt spid="14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" presetClass="exit" presetSubtype="8" repeatCount="indefinite" fill="hold" grpId="1" nodeType="withEffect">
                                  <p:stCondLst>
                                    <p:cond delay="11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4000"/>
                                        <p:tgtEl>
                                          <p:spTgt spid="144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4000"/>
                                        <p:tgtEl>
                                          <p:spTgt spid="144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3992"/>
                                          </p:stCondLst>
                                        </p:cTn>
                                        <p:tgtEl>
                                          <p:spTgt spid="14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06" dur="4000"/>
                                        <p:tgtEl>
                                          <p:spTgt spid="14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" presetClass="exit" presetSubtype="2" repeatCount="indefinite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4000"/>
                                        <p:tgtEl>
                                          <p:spTgt spid="144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4000"/>
                                        <p:tgtEl>
                                          <p:spTgt spid="144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3990"/>
                                          </p:stCondLst>
                                        </p:cTn>
                                        <p:tgtEl>
                                          <p:spTgt spid="14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13" grpId="0" bldLvl="0" animBg="1" autoUpdateAnimBg="0"/>
      <p:bldP spid="14413" grpId="1" bldLvl="0" animBg="1" autoUpdateAnimBg="0"/>
      <p:bldP spid="14414" grpId="0" bldLvl="0" animBg="1" autoUpdateAnimBg="0"/>
      <p:bldP spid="14414" grpId="1" bldLvl="0" animBg="1" autoUpdateAnimBg="0"/>
      <p:bldP spid="14415" grpId="0" bldLvl="0" animBg="1" autoUpdateAnimBg="0"/>
      <p:bldP spid="14415" grpId="1" bldLvl="0" animBg="1" autoUpdateAnimBg="0"/>
      <p:bldP spid="14416" grpId="0" bldLvl="0" animBg="1" autoUpdateAnimBg="0"/>
      <p:bldP spid="14416" grpId="1" bldLvl="0" animBg="1" autoUpdateAnimBg="0"/>
      <p:bldP spid="14417" grpId="0" bldLvl="0" animBg="1" autoUpdateAnimBg="0"/>
      <p:bldP spid="14417" grpId="1" bldLvl="0" animBg="1" autoUpdateAnimBg="0"/>
      <p:bldP spid="14418" grpId="0" bldLvl="0" animBg="1" autoUpdateAnimBg="0"/>
      <p:bldP spid="14418" grpId="1" bldLvl="0" animBg="1" autoUpdateAnimBg="0"/>
      <p:bldP spid="14419" grpId="0" bldLvl="0" animBg="1" autoUpdateAnimBg="0"/>
      <p:bldP spid="14419" grpId="1" bldLvl="0" animBg="1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jsj\Desktop\apic1035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825" cy="514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4" descr="C:\Users\jsj\Desktop\00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-14288"/>
            <a:ext cx="9378950" cy="936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364" name="组合 7167"/>
          <p:cNvGrpSpPr>
            <a:grpSpLocks noChangeAspect="1"/>
          </p:cNvGrpSpPr>
          <p:nvPr/>
        </p:nvGrpSpPr>
        <p:grpSpPr bwMode="auto">
          <a:xfrm>
            <a:off x="395288" y="123825"/>
            <a:ext cx="2284412" cy="3608388"/>
            <a:chOff x="0" y="0"/>
            <a:chExt cx="2640013" cy="4171950"/>
          </a:xfrm>
        </p:grpSpPr>
        <p:pic>
          <p:nvPicPr>
            <p:cNvPr id="15365" name="Picture 5" descr="C:\Users\jsj\Desktop\002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640013" cy="4171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</p:pic>
        <p:pic>
          <p:nvPicPr>
            <p:cNvPr id="15366" name="Picture 6" descr="C:\Users\jsj\Desktop\PPT\新建文件夹\u=1250745880,3515551981&amp;fm=21&amp;gp=0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981" y="1584176"/>
              <a:ext cx="2153694" cy="18860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5367" name="组合 50"/>
          <p:cNvGrpSpPr>
            <a:grpSpLocks noChangeAspect="1"/>
          </p:cNvGrpSpPr>
          <p:nvPr/>
        </p:nvGrpSpPr>
        <p:grpSpPr bwMode="auto">
          <a:xfrm>
            <a:off x="2911475" y="504825"/>
            <a:ext cx="2284413" cy="3609975"/>
            <a:chOff x="0" y="0"/>
            <a:chExt cx="2640013" cy="4171950"/>
          </a:xfrm>
        </p:grpSpPr>
        <p:pic>
          <p:nvPicPr>
            <p:cNvPr id="15368" name="Picture 5" descr="C:\Users\jsj\Desktop\002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640013" cy="4171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69" name="Picture 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981" y="1643922"/>
              <a:ext cx="2153694" cy="17665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5370" name="组合 53"/>
          <p:cNvGrpSpPr>
            <a:grpSpLocks noChangeAspect="1"/>
          </p:cNvGrpSpPr>
          <p:nvPr/>
        </p:nvGrpSpPr>
        <p:grpSpPr bwMode="auto">
          <a:xfrm>
            <a:off x="5384800" y="454025"/>
            <a:ext cx="2282825" cy="3608388"/>
            <a:chOff x="0" y="0"/>
            <a:chExt cx="2640013" cy="4171950"/>
          </a:xfrm>
        </p:grpSpPr>
        <p:pic>
          <p:nvPicPr>
            <p:cNvPr id="15371" name="Picture 5" descr="C:\Users\jsj\Desktop\002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640013" cy="4171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</p:pic>
        <p:pic>
          <p:nvPicPr>
            <p:cNvPr id="15372" name="Picture 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981" y="1584176"/>
              <a:ext cx="2153694" cy="1886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373" name="椭圆 56"/>
          <p:cNvSpPr>
            <a:spLocks noChangeArrowheads="1"/>
          </p:cNvSpPr>
          <p:nvPr/>
        </p:nvSpPr>
        <p:spPr bwMode="auto">
          <a:xfrm>
            <a:off x="1708150" y="5927725"/>
            <a:ext cx="117475" cy="117475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75000">
                <a:srgbClr val="FFFFFF"/>
              </a:gs>
              <a:gs pos="100000">
                <a:srgbClr val="FFFFFF"/>
              </a:gs>
            </a:gsLst>
            <a:path path="rect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25400" cap="flat" cmpd="sng">
                <a:solidFill>
                  <a:srgbClr val="395E8A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15374" name="椭圆 57"/>
          <p:cNvSpPr>
            <a:spLocks noChangeArrowheads="1"/>
          </p:cNvSpPr>
          <p:nvPr/>
        </p:nvSpPr>
        <p:spPr bwMode="auto">
          <a:xfrm>
            <a:off x="1295400" y="5257800"/>
            <a:ext cx="215900" cy="2159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75000">
                <a:srgbClr val="FFFFFF"/>
              </a:gs>
              <a:gs pos="100000">
                <a:srgbClr val="FFFFFF"/>
              </a:gs>
            </a:gsLst>
            <a:path path="rect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25400" cap="flat" cmpd="sng">
                <a:solidFill>
                  <a:srgbClr val="395E8A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15375" name="椭圆 58"/>
          <p:cNvSpPr>
            <a:spLocks noChangeArrowheads="1"/>
          </p:cNvSpPr>
          <p:nvPr/>
        </p:nvSpPr>
        <p:spPr bwMode="auto">
          <a:xfrm>
            <a:off x="6261100" y="6134100"/>
            <a:ext cx="238125" cy="238125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75000">
                <a:srgbClr val="FFFFFF"/>
              </a:gs>
              <a:gs pos="100000">
                <a:srgbClr val="FFFFFF"/>
              </a:gs>
            </a:gsLst>
            <a:path path="rect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25400" cap="flat" cmpd="sng">
                <a:solidFill>
                  <a:srgbClr val="395E8A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15376" name="椭圆 59"/>
          <p:cNvSpPr>
            <a:spLocks noChangeArrowheads="1"/>
          </p:cNvSpPr>
          <p:nvPr/>
        </p:nvSpPr>
        <p:spPr bwMode="auto">
          <a:xfrm>
            <a:off x="2124075" y="5986463"/>
            <a:ext cx="173038" cy="174625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75000">
                <a:srgbClr val="FFFFFF"/>
              </a:gs>
              <a:gs pos="100000">
                <a:srgbClr val="FFFFFF"/>
              </a:gs>
            </a:gsLst>
            <a:path path="rect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25400" cap="flat" cmpd="sng">
                <a:solidFill>
                  <a:srgbClr val="395E8A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15377" name="椭圆 60"/>
          <p:cNvSpPr>
            <a:spLocks noChangeArrowheads="1"/>
          </p:cNvSpPr>
          <p:nvPr/>
        </p:nvSpPr>
        <p:spPr bwMode="auto">
          <a:xfrm>
            <a:off x="4286250" y="5921375"/>
            <a:ext cx="174625" cy="174625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75000">
                <a:srgbClr val="FFFFFF"/>
              </a:gs>
              <a:gs pos="100000">
                <a:srgbClr val="FFFFFF"/>
              </a:gs>
            </a:gsLst>
            <a:path path="rect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25400" cap="flat" cmpd="sng">
                <a:solidFill>
                  <a:srgbClr val="395E8A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15378" name="椭圆 61"/>
          <p:cNvSpPr>
            <a:spLocks noChangeArrowheads="1"/>
          </p:cNvSpPr>
          <p:nvPr/>
        </p:nvSpPr>
        <p:spPr bwMode="auto">
          <a:xfrm>
            <a:off x="7099300" y="6072188"/>
            <a:ext cx="173038" cy="173037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75000">
                <a:srgbClr val="FFFFFF"/>
              </a:gs>
              <a:gs pos="100000">
                <a:srgbClr val="FFFFFF"/>
              </a:gs>
            </a:gsLst>
            <a:path path="rect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25400" cap="flat" cmpd="sng">
                <a:solidFill>
                  <a:srgbClr val="395E8A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15379" name="椭圆 62"/>
          <p:cNvSpPr>
            <a:spLocks noChangeArrowheads="1"/>
          </p:cNvSpPr>
          <p:nvPr/>
        </p:nvSpPr>
        <p:spPr bwMode="auto">
          <a:xfrm>
            <a:off x="4981575" y="5889625"/>
            <a:ext cx="238125" cy="238125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75000">
                <a:srgbClr val="FFFFFF"/>
              </a:gs>
              <a:gs pos="100000">
                <a:srgbClr val="FFFFFF"/>
              </a:gs>
            </a:gsLst>
            <a:path path="rect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25400" cap="flat" cmpd="sng">
                <a:solidFill>
                  <a:srgbClr val="395E8A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15380" name="椭圆 63"/>
          <p:cNvSpPr>
            <a:spLocks noChangeArrowheads="1"/>
          </p:cNvSpPr>
          <p:nvPr/>
        </p:nvSpPr>
        <p:spPr bwMode="auto">
          <a:xfrm>
            <a:off x="3033713" y="5921375"/>
            <a:ext cx="238125" cy="238125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75000">
                <a:srgbClr val="FFFFFF"/>
              </a:gs>
              <a:gs pos="100000">
                <a:srgbClr val="FFFFFF"/>
              </a:gs>
            </a:gsLst>
            <a:path path="rect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25400" cap="flat" cmpd="sng">
                <a:solidFill>
                  <a:srgbClr val="395E8A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15381" name="椭圆 64"/>
          <p:cNvSpPr>
            <a:spLocks noChangeArrowheads="1"/>
          </p:cNvSpPr>
          <p:nvPr/>
        </p:nvSpPr>
        <p:spPr bwMode="auto">
          <a:xfrm>
            <a:off x="2940050" y="5703888"/>
            <a:ext cx="117475" cy="117475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75000">
                <a:srgbClr val="FFFFFF"/>
              </a:gs>
              <a:gs pos="100000">
                <a:srgbClr val="FFFFFF"/>
              </a:gs>
            </a:gsLst>
            <a:path path="rect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25400" cap="flat" cmpd="sng">
                <a:solidFill>
                  <a:srgbClr val="395E8A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15382" name="椭圆 65"/>
          <p:cNvSpPr>
            <a:spLocks noChangeArrowheads="1"/>
          </p:cNvSpPr>
          <p:nvPr/>
        </p:nvSpPr>
        <p:spPr bwMode="auto">
          <a:xfrm>
            <a:off x="7569200" y="5910263"/>
            <a:ext cx="238125" cy="238125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75000">
                <a:srgbClr val="FFFFFF"/>
              </a:gs>
              <a:gs pos="100000">
                <a:srgbClr val="FFFFFF"/>
              </a:gs>
            </a:gsLst>
            <a:path path="rect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25400" cap="flat" cmpd="sng">
                <a:solidFill>
                  <a:srgbClr val="395E8A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15383" name="椭圆 66"/>
          <p:cNvSpPr>
            <a:spLocks noChangeArrowheads="1"/>
          </p:cNvSpPr>
          <p:nvPr/>
        </p:nvSpPr>
        <p:spPr bwMode="auto">
          <a:xfrm>
            <a:off x="3432175" y="5762625"/>
            <a:ext cx="173038" cy="174625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75000">
                <a:srgbClr val="FFFFFF"/>
              </a:gs>
              <a:gs pos="100000">
                <a:srgbClr val="FFFFFF"/>
              </a:gs>
            </a:gsLst>
            <a:path path="rect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25400" cap="flat" cmpd="sng">
                <a:solidFill>
                  <a:srgbClr val="395E8A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15384" name="椭圆 67"/>
          <p:cNvSpPr>
            <a:spLocks noChangeArrowheads="1"/>
          </p:cNvSpPr>
          <p:nvPr/>
        </p:nvSpPr>
        <p:spPr bwMode="auto">
          <a:xfrm>
            <a:off x="5594350" y="5697538"/>
            <a:ext cx="174625" cy="174625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75000">
                <a:srgbClr val="FFFFFF"/>
              </a:gs>
              <a:gs pos="100000">
                <a:srgbClr val="FFFFFF"/>
              </a:gs>
            </a:gsLst>
            <a:path path="rect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25400" cap="flat" cmpd="sng">
                <a:solidFill>
                  <a:srgbClr val="395E8A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15385" name="椭圆 68"/>
          <p:cNvSpPr>
            <a:spLocks noChangeArrowheads="1"/>
          </p:cNvSpPr>
          <p:nvPr/>
        </p:nvSpPr>
        <p:spPr bwMode="auto">
          <a:xfrm>
            <a:off x="8407400" y="5848350"/>
            <a:ext cx="173038" cy="173038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75000">
                <a:srgbClr val="FFFFFF"/>
              </a:gs>
              <a:gs pos="100000">
                <a:srgbClr val="FFFFFF"/>
              </a:gs>
            </a:gsLst>
            <a:path path="rect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25400" cap="flat" cmpd="sng">
                <a:solidFill>
                  <a:srgbClr val="395E8A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15386" name="椭圆 69"/>
          <p:cNvSpPr>
            <a:spLocks noChangeArrowheads="1"/>
          </p:cNvSpPr>
          <p:nvPr/>
        </p:nvSpPr>
        <p:spPr bwMode="auto">
          <a:xfrm>
            <a:off x="6289675" y="5665788"/>
            <a:ext cx="238125" cy="238125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75000">
                <a:srgbClr val="FFFFFF"/>
              </a:gs>
              <a:gs pos="100000">
                <a:srgbClr val="FFFFFF"/>
              </a:gs>
            </a:gsLst>
            <a:path path="rect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25400" cap="flat" cmpd="sng">
                <a:solidFill>
                  <a:srgbClr val="395E8A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15387" name="椭圆 70"/>
          <p:cNvSpPr>
            <a:spLocks noChangeArrowheads="1"/>
          </p:cNvSpPr>
          <p:nvPr/>
        </p:nvSpPr>
        <p:spPr bwMode="auto">
          <a:xfrm>
            <a:off x="4418013" y="5695950"/>
            <a:ext cx="238125" cy="238125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75000">
                <a:srgbClr val="FFFFFF"/>
              </a:gs>
              <a:gs pos="100000">
                <a:srgbClr val="FFFFFF"/>
              </a:gs>
            </a:gsLst>
            <a:path path="rect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25400" cap="flat" cmpd="sng">
                <a:solidFill>
                  <a:srgbClr val="395E8A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</p:spTree>
  </p:cSld>
  <p:clrMapOvr>
    <a:masterClrMapping/>
  </p:clrMapOvr>
  <p:transition spd="slow" advTm="8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7" dur="1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6" presetClass="emph" presetSubtype="0" repeatCount="indefinite" autoRev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15364"/>
                                        </p:tgtEl>
                                      </p:cBhvr>
                                      <p:by x="105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" presetClass="entr" presetSubtype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6" presetClass="emph" presetSubtype="0" repeatCount="indefinite" autoRev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15367"/>
                                        </p:tgtEl>
                                      </p:cBhvr>
                                      <p:by x="105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2" presetClass="entr" presetSubtype="1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6" presetClass="emph" presetSubtype="0" repeatCount="indefinite" autoRev="1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animScale>
                                      <p:cBhvr>
                                        <p:cTn id="27" dur="2000" fill="hold"/>
                                        <p:tgtEl>
                                          <p:spTgt spid="15370"/>
                                        </p:tgtEl>
                                      </p:cBhvr>
                                      <p:by x="105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" presetClass="entr" presetSubtype="1" repeatCount="indefinite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3500" fill="hold"/>
                                        <p:tgtEl>
                                          <p:spTgt spid="153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500" fill="hold"/>
                                        <p:tgtEl>
                                          <p:spTgt spid="153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1" repeatCount="indefinite" fill="hold" grpId="0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3500" fill="hold"/>
                                        <p:tgtEl>
                                          <p:spTgt spid="153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500" fill="hold"/>
                                        <p:tgtEl>
                                          <p:spTgt spid="153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" repeatCount="indefinite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3500" fill="hold"/>
                                        <p:tgtEl>
                                          <p:spTgt spid="153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500" fill="hold"/>
                                        <p:tgtEl>
                                          <p:spTgt spid="153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1" repeatCount="indefinite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3500" fill="hold"/>
                                        <p:tgtEl>
                                          <p:spTgt spid="153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500" fill="hold"/>
                                        <p:tgtEl>
                                          <p:spTgt spid="153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1" repeatCount="indefinite" fill="hold" grpId="0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3500" fill="hold"/>
                                        <p:tgtEl>
                                          <p:spTgt spid="153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500" fill="hold"/>
                                        <p:tgtEl>
                                          <p:spTgt spid="15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1" repeatCount="indefinite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3500" fill="hold"/>
                                        <p:tgtEl>
                                          <p:spTgt spid="153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500" fill="hold"/>
                                        <p:tgtEl>
                                          <p:spTgt spid="153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1" repeatCount="indefinite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3500" fill="hold"/>
                                        <p:tgtEl>
                                          <p:spTgt spid="153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500" fill="hold"/>
                                        <p:tgtEl>
                                          <p:spTgt spid="153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1" repeatCount="indefinite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3500" fill="hold"/>
                                        <p:tgtEl>
                                          <p:spTgt spid="153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500" fill="hold"/>
                                        <p:tgtEl>
                                          <p:spTgt spid="153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1" repeatCount="indefinite" fill="hold" grpId="0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3500" fill="hold"/>
                                        <p:tgtEl>
                                          <p:spTgt spid="153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500" fill="hold"/>
                                        <p:tgtEl>
                                          <p:spTgt spid="153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1" repeatCount="indefinite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3500" fill="hold"/>
                                        <p:tgtEl>
                                          <p:spTgt spid="153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500" fill="hold"/>
                                        <p:tgtEl>
                                          <p:spTgt spid="153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1" repeatCount="indefinite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3500" fill="hold"/>
                                        <p:tgtEl>
                                          <p:spTgt spid="153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500" fill="hold"/>
                                        <p:tgtEl>
                                          <p:spTgt spid="153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1" repeatCount="indefinite" fill="hold" grpId="0" nodeType="withEffect">
                                  <p:stCondLst>
                                    <p:cond delay="57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3500" fill="hold"/>
                                        <p:tgtEl>
                                          <p:spTgt spid="153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500" fill="hold"/>
                                        <p:tgtEl>
                                          <p:spTgt spid="153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1" repeatCount="indefinite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3500" fill="hold"/>
                                        <p:tgtEl>
                                          <p:spTgt spid="153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500" fill="hold"/>
                                        <p:tgtEl>
                                          <p:spTgt spid="153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1" repeatCount="indefinite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3500" fill="hold"/>
                                        <p:tgtEl>
                                          <p:spTgt spid="15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500" fill="hold"/>
                                        <p:tgtEl>
                                          <p:spTgt spid="15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" presetClass="entr" presetSubtype="1" repeatCount="indefinite" fill="hold" grpId="0" nodeType="withEffect">
                                  <p:stCondLst>
                                    <p:cond delay="77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3500" fill="hold"/>
                                        <p:tgtEl>
                                          <p:spTgt spid="15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3500" fill="hold"/>
                                        <p:tgtEl>
                                          <p:spTgt spid="15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73" grpId="0" bldLvl="0" animBg="1" autoUpdateAnimBg="0"/>
      <p:bldP spid="15374" grpId="0" bldLvl="0" animBg="1" autoUpdateAnimBg="0"/>
      <p:bldP spid="15375" grpId="0" bldLvl="0" animBg="1" autoUpdateAnimBg="0"/>
      <p:bldP spid="15376" grpId="0" bldLvl="0" animBg="1" autoUpdateAnimBg="0"/>
      <p:bldP spid="15377" grpId="0" bldLvl="0" animBg="1" autoUpdateAnimBg="0"/>
      <p:bldP spid="15378" grpId="0" bldLvl="0" animBg="1" autoUpdateAnimBg="0"/>
      <p:bldP spid="15379" grpId="0" bldLvl="0" animBg="1" autoUpdateAnimBg="0"/>
      <p:bldP spid="15380" grpId="0" bldLvl="0" animBg="1" autoUpdateAnimBg="0"/>
      <p:bldP spid="15381" grpId="0" bldLvl="0" animBg="1" autoUpdateAnimBg="0"/>
      <p:bldP spid="15382" grpId="0" bldLvl="0" animBg="1" autoUpdateAnimBg="0"/>
      <p:bldP spid="15383" grpId="0" bldLvl="0" animBg="1" autoUpdateAnimBg="0"/>
      <p:bldP spid="15384" grpId="0" bldLvl="0" animBg="1" autoUpdateAnimBg="0"/>
      <p:bldP spid="15385" grpId="0" bldLvl="0" animBg="1" autoUpdateAnimBg="0"/>
      <p:bldP spid="15386" grpId="0" bldLvl="0" animBg="1" autoUpdateAnimBg="0"/>
      <p:bldP spid="15387" grpId="0" bldLvl="0" animBg="1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jsj\Desktop\grass_and_sun-wallpaper-1920x108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81"/>
          <a:stretch>
            <a:fillRect/>
          </a:stretch>
        </p:blipFill>
        <p:spPr bwMode="auto">
          <a:xfrm>
            <a:off x="0" y="-1588"/>
            <a:ext cx="9144000" cy="514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4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73920">
            <a:off x="4565650" y="1268413"/>
            <a:ext cx="3267075" cy="2162175"/>
          </a:xfrm>
          <a:prstGeom prst="rect">
            <a:avLst/>
          </a:prstGeom>
          <a:solidFill>
            <a:srgbClr val="EDEDED"/>
          </a:solidFill>
          <a:ln w="88900" cap="sq" cmpd="sng">
            <a:solidFill>
              <a:srgbClr val="FFFFFF"/>
            </a:solidFill>
            <a:miter lim="800000"/>
            <a:headEnd/>
            <a:tailEnd/>
          </a:ln>
        </p:spPr>
      </p:pic>
      <p:pic>
        <p:nvPicPr>
          <p:cNvPr id="16388" name="Picture 4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73920">
            <a:off x="4537075" y="1277938"/>
            <a:ext cx="3316288" cy="2139950"/>
          </a:xfrm>
          <a:prstGeom prst="rect">
            <a:avLst/>
          </a:prstGeom>
          <a:solidFill>
            <a:srgbClr val="EDEDED"/>
          </a:solidFill>
          <a:ln w="88900" cap="sq" cmpd="sng">
            <a:solidFill>
              <a:srgbClr val="FFFFFF"/>
            </a:solidFill>
            <a:miter lim="800000"/>
            <a:headEnd/>
            <a:tailEnd/>
          </a:ln>
        </p:spPr>
      </p:pic>
      <p:pic>
        <p:nvPicPr>
          <p:cNvPr id="16389" name="Picture 4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73920">
            <a:off x="4552950" y="1295400"/>
            <a:ext cx="3289300" cy="2101850"/>
          </a:xfrm>
          <a:prstGeom prst="rect">
            <a:avLst/>
          </a:prstGeom>
          <a:solidFill>
            <a:srgbClr val="EDEDED"/>
          </a:solidFill>
          <a:ln w="88900" cap="sq" cmpd="sng">
            <a:solidFill>
              <a:srgbClr val="FFFFFF"/>
            </a:solidFill>
            <a:miter lim="800000"/>
            <a:headEnd/>
            <a:tailEnd/>
          </a:ln>
        </p:spPr>
      </p:pic>
      <p:sp>
        <p:nvSpPr>
          <p:cNvPr id="16390" name="椭圆 6"/>
          <p:cNvSpPr>
            <a:spLocks noChangeArrowheads="1"/>
          </p:cNvSpPr>
          <p:nvPr/>
        </p:nvSpPr>
        <p:spPr bwMode="auto">
          <a:xfrm>
            <a:off x="1708150" y="5927725"/>
            <a:ext cx="117475" cy="117475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75000">
                <a:srgbClr val="FFFFFF"/>
              </a:gs>
              <a:gs pos="100000">
                <a:srgbClr val="FFFFFF"/>
              </a:gs>
            </a:gsLst>
            <a:path path="rect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25400" cap="flat" cmpd="sng">
                <a:solidFill>
                  <a:srgbClr val="395E8A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16391" name="椭圆 7"/>
          <p:cNvSpPr>
            <a:spLocks noChangeArrowheads="1"/>
          </p:cNvSpPr>
          <p:nvPr/>
        </p:nvSpPr>
        <p:spPr bwMode="auto">
          <a:xfrm>
            <a:off x="1295400" y="5257800"/>
            <a:ext cx="215900" cy="2159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75000">
                <a:srgbClr val="FFFFFF"/>
              </a:gs>
              <a:gs pos="100000">
                <a:srgbClr val="FFFFFF"/>
              </a:gs>
            </a:gsLst>
            <a:path path="rect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25400" cap="flat" cmpd="sng">
                <a:solidFill>
                  <a:srgbClr val="395E8A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16392" name="椭圆 8"/>
          <p:cNvSpPr>
            <a:spLocks noChangeArrowheads="1"/>
          </p:cNvSpPr>
          <p:nvPr/>
        </p:nvSpPr>
        <p:spPr bwMode="auto">
          <a:xfrm>
            <a:off x="6261100" y="6134100"/>
            <a:ext cx="238125" cy="238125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75000">
                <a:srgbClr val="FFFFFF"/>
              </a:gs>
              <a:gs pos="100000">
                <a:srgbClr val="FFFFFF"/>
              </a:gs>
            </a:gsLst>
            <a:path path="rect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25400" cap="flat" cmpd="sng">
                <a:solidFill>
                  <a:srgbClr val="395E8A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16393" name="椭圆 9"/>
          <p:cNvSpPr>
            <a:spLocks noChangeArrowheads="1"/>
          </p:cNvSpPr>
          <p:nvPr/>
        </p:nvSpPr>
        <p:spPr bwMode="auto">
          <a:xfrm>
            <a:off x="2124075" y="5986463"/>
            <a:ext cx="173038" cy="174625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75000">
                <a:srgbClr val="FFFFFF"/>
              </a:gs>
              <a:gs pos="100000">
                <a:srgbClr val="FFFFFF"/>
              </a:gs>
            </a:gsLst>
            <a:path path="rect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25400" cap="flat" cmpd="sng">
                <a:solidFill>
                  <a:srgbClr val="395E8A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16394" name="椭圆 10"/>
          <p:cNvSpPr>
            <a:spLocks noChangeArrowheads="1"/>
          </p:cNvSpPr>
          <p:nvPr/>
        </p:nvSpPr>
        <p:spPr bwMode="auto">
          <a:xfrm>
            <a:off x="4286250" y="5921375"/>
            <a:ext cx="174625" cy="174625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75000">
                <a:srgbClr val="FFFFFF"/>
              </a:gs>
              <a:gs pos="100000">
                <a:srgbClr val="FFFFFF"/>
              </a:gs>
            </a:gsLst>
            <a:path path="rect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25400" cap="flat" cmpd="sng">
                <a:solidFill>
                  <a:srgbClr val="395E8A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16395" name="椭圆 11"/>
          <p:cNvSpPr>
            <a:spLocks noChangeArrowheads="1"/>
          </p:cNvSpPr>
          <p:nvPr/>
        </p:nvSpPr>
        <p:spPr bwMode="auto">
          <a:xfrm>
            <a:off x="7099300" y="6072188"/>
            <a:ext cx="173038" cy="173037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75000">
                <a:srgbClr val="FFFFFF"/>
              </a:gs>
              <a:gs pos="100000">
                <a:srgbClr val="FFFFFF"/>
              </a:gs>
            </a:gsLst>
            <a:path path="rect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25400" cap="flat" cmpd="sng">
                <a:solidFill>
                  <a:srgbClr val="395E8A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16396" name="椭圆 12"/>
          <p:cNvSpPr>
            <a:spLocks noChangeArrowheads="1"/>
          </p:cNvSpPr>
          <p:nvPr/>
        </p:nvSpPr>
        <p:spPr bwMode="auto">
          <a:xfrm>
            <a:off x="4981575" y="5889625"/>
            <a:ext cx="238125" cy="238125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75000">
                <a:srgbClr val="FFFFFF"/>
              </a:gs>
              <a:gs pos="100000">
                <a:srgbClr val="FFFFFF"/>
              </a:gs>
            </a:gsLst>
            <a:path path="rect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25400" cap="flat" cmpd="sng">
                <a:solidFill>
                  <a:srgbClr val="395E8A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16397" name="椭圆 13"/>
          <p:cNvSpPr>
            <a:spLocks noChangeArrowheads="1"/>
          </p:cNvSpPr>
          <p:nvPr/>
        </p:nvSpPr>
        <p:spPr bwMode="auto">
          <a:xfrm>
            <a:off x="3033713" y="5921375"/>
            <a:ext cx="238125" cy="238125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75000">
                <a:srgbClr val="FFFFFF"/>
              </a:gs>
              <a:gs pos="100000">
                <a:srgbClr val="FFFFFF"/>
              </a:gs>
            </a:gsLst>
            <a:path path="rect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25400" cap="flat" cmpd="sng">
                <a:solidFill>
                  <a:srgbClr val="395E8A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16398" name="椭圆 14"/>
          <p:cNvSpPr>
            <a:spLocks noChangeArrowheads="1"/>
          </p:cNvSpPr>
          <p:nvPr/>
        </p:nvSpPr>
        <p:spPr bwMode="auto">
          <a:xfrm>
            <a:off x="2940050" y="5703888"/>
            <a:ext cx="117475" cy="117475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75000">
                <a:srgbClr val="FFFFFF"/>
              </a:gs>
              <a:gs pos="100000">
                <a:srgbClr val="FFFFFF"/>
              </a:gs>
            </a:gsLst>
            <a:path path="rect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25400" cap="flat" cmpd="sng">
                <a:solidFill>
                  <a:srgbClr val="395E8A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16399" name="椭圆 15"/>
          <p:cNvSpPr>
            <a:spLocks noChangeArrowheads="1"/>
          </p:cNvSpPr>
          <p:nvPr/>
        </p:nvSpPr>
        <p:spPr bwMode="auto">
          <a:xfrm>
            <a:off x="7569200" y="5910263"/>
            <a:ext cx="238125" cy="238125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75000">
                <a:srgbClr val="FFFFFF"/>
              </a:gs>
              <a:gs pos="100000">
                <a:srgbClr val="FFFFFF"/>
              </a:gs>
            </a:gsLst>
            <a:path path="rect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25400" cap="flat" cmpd="sng">
                <a:solidFill>
                  <a:srgbClr val="395E8A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16400" name="椭圆 16"/>
          <p:cNvSpPr>
            <a:spLocks noChangeArrowheads="1"/>
          </p:cNvSpPr>
          <p:nvPr/>
        </p:nvSpPr>
        <p:spPr bwMode="auto">
          <a:xfrm>
            <a:off x="3432175" y="5762625"/>
            <a:ext cx="173038" cy="174625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75000">
                <a:srgbClr val="FFFFFF"/>
              </a:gs>
              <a:gs pos="100000">
                <a:srgbClr val="FFFFFF"/>
              </a:gs>
            </a:gsLst>
            <a:path path="rect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25400" cap="flat" cmpd="sng">
                <a:solidFill>
                  <a:srgbClr val="395E8A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16401" name="椭圆 17"/>
          <p:cNvSpPr>
            <a:spLocks noChangeArrowheads="1"/>
          </p:cNvSpPr>
          <p:nvPr/>
        </p:nvSpPr>
        <p:spPr bwMode="auto">
          <a:xfrm>
            <a:off x="5594350" y="5697538"/>
            <a:ext cx="174625" cy="174625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75000">
                <a:srgbClr val="FFFFFF"/>
              </a:gs>
              <a:gs pos="100000">
                <a:srgbClr val="FFFFFF"/>
              </a:gs>
            </a:gsLst>
            <a:path path="rect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25400" cap="flat" cmpd="sng">
                <a:solidFill>
                  <a:srgbClr val="395E8A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16402" name="椭圆 18"/>
          <p:cNvSpPr>
            <a:spLocks noChangeArrowheads="1"/>
          </p:cNvSpPr>
          <p:nvPr/>
        </p:nvSpPr>
        <p:spPr bwMode="auto">
          <a:xfrm>
            <a:off x="8407400" y="5848350"/>
            <a:ext cx="173038" cy="173038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75000">
                <a:srgbClr val="FFFFFF"/>
              </a:gs>
              <a:gs pos="100000">
                <a:srgbClr val="FFFFFF"/>
              </a:gs>
            </a:gsLst>
            <a:path path="rect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25400" cap="flat" cmpd="sng">
                <a:solidFill>
                  <a:srgbClr val="395E8A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16403" name="椭圆 19"/>
          <p:cNvSpPr>
            <a:spLocks noChangeArrowheads="1"/>
          </p:cNvSpPr>
          <p:nvPr/>
        </p:nvSpPr>
        <p:spPr bwMode="auto">
          <a:xfrm>
            <a:off x="6289675" y="5665788"/>
            <a:ext cx="238125" cy="238125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75000">
                <a:srgbClr val="FFFFFF"/>
              </a:gs>
              <a:gs pos="100000">
                <a:srgbClr val="FFFFFF"/>
              </a:gs>
            </a:gsLst>
            <a:path path="rect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25400" cap="flat" cmpd="sng">
                <a:solidFill>
                  <a:srgbClr val="395E8A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16404" name="椭圆 20"/>
          <p:cNvSpPr>
            <a:spLocks noChangeArrowheads="1"/>
          </p:cNvSpPr>
          <p:nvPr/>
        </p:nvSpPr>
        <p:spPr bwMode="auto">
          <a:xfrm>
            <a:off x="4418013" y="5695950"/>
            <a:ext cx="238125" cy="238125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75000">
                <a:srgbClr val="FFFFFF"/>
              </a:gs>
              <a:gs pos="100000">
                <a:srgbClr val="FFFFFF"/>
              </a:gs>
            </a:gsLst>
            <a:path path="rect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25400" cap="flat" cmpd="sng">
                <a:solidFill>
                  <a:srgbClr val="395E8A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</p:spTree>
  </p:cSld>
  <p:clrMapOvr>
    <a:masterClrMapping/>
  </p:clrMapOvr>
  <p:transition spd="slow" advTm="25000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25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9" dur="225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5" presetClass="path" presetSubtype="0" accel="50000" decel="5000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Motion origin="layout" path="M 2.77778E-7 -2.22222E-6 L -0.30781 -2.22222E-6 " pathEditMode="relative" rAng="0" ptsTypes="AA">
                                      <p:cBhvr>
                                        <p:cTn id="11" dur="4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1539900" y="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7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25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25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16" dur="225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7250"/>
                                  </p:stCondLst>
                                  <p:childTnLst>
                                    <p:animEffect>
                                      <p:cBhvr>
                                        <p:cTn id="18" dur="225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35" presetClass="path" presetSubtype="0" accel="50000" decel="50000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animMotion origin="layout" path="M -3.33333E-6 -2.22222E-6 L -0.30798 -2.22222E-6 " pathEditMode="relative" rAng="0" ptsTypes="AA">
                                      <p:cBhvr>
                                        <p:cTn id="21" dur="4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1539900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15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25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25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26" dur="225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15750"/>
                                  </p:stCondLst>
                                  <p:childTnLst>
                                    <p:animEffect>
                                      <p:cBhvr>
                                        <p:cTn id="28" dur="225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5" presetClass="path" presetSubtype="0" accel="50000" decel="50000" fill="hold" nodeType="withEffect">
                                  <p:stCondLst>
                                    <p:cond delay="19000"/>
                                  </p:stCondLst>
                                  <p:childTnLst>
                                    <p:animMotion origin="layout" path="M -0.00086 -0.00556 L -0.31667 -0.00556 " pathEditMode="relative" rAng="0" ptsTypes="AA">
                                      <p:cBhvr>
                                        <p:cTn id="31" dur="40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1579900" y="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2" presetClass="entr" presetSubtype="1" repeatCount="indefinite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35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5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" repeatCount="indefinite" fill="hold" grpId="0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35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5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1" repeatCount="indefinite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3500" fill="hold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500" fill="hold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1" repeatCount="indefinite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3500" fill="hold"/>
                                        <p:tgtEl>
                                          <p:spTgt spid="163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500" fill="hold"/>
                                        <p:tgtEl>
                                          <p:spTgt spid="163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1" repeatCount="indefinite" fill="hold" grpId="0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3500" fill="hold"/>
                                        <p:tgtEl>
                                          <p:spTgt spid="163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500" fill="hold"/>
                                        <p:tgtEl>
                                          <p:spTgt spid="16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1" repeatCount="indefinite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3500" fill="hold"/>
                                        <p:tgtEl>
                                          <p:spTgt spid="163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500" fill="hold"/>
                                        <p:tgtEl>
                                          <p:spTgt spid="163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1" repeatCount="indefinite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3500" fill="hold"/>
                                        <p:tgtEl>
                                          <p:spTgt spid="163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500" fill="hold"/>
                                        <p:tgtEl>
                                          <p:spTgt spid="163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1" repeatCount="indefinite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3500" fill="hold"/>
                                        <p:tgtEl>
                                          <p:spTgt spid="163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500" fill="hold"/>
                                        <p:tgtEl>
                                          <p:spTgt spid="163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1" repeatCount="indefinite" fill="hold" grpId="0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3500" fill="hold"/>
                                        <p:tgtEl>
                                          <p:spTgt spid="163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500" fill="hold"/>
                                        <p:tgtEl>
                                          <p:spTgt spid="163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1" repeatCount="indefinite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3500" fill="hold"/>
                                        <p:tgtEl>
                                          <p:spTgt spid="163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500" fill="hold"/>
                                        <p:tgtEl>
                                          <p:spTgt spid="163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1" repeatCount="indefinite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3500" fill="hold"/>
                                        <p:tgtEl>
                                          <p:spTgt spid="164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500" fill="hold"/>
                                        <p:tgtEl>
                                          <p:spTgt spid="164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1" repeatCount="indefinite" fill="hold" grpId="0" nodeType="withEffect">
                                  <p:stCondLst>
                                    <p:cond delay="57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3500" fill="hold"/>
                                        <p:tgtEl>
                                          <p:spTgt spid="164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500" fill="hold"/>
                                        <p:tgtEl>
                                          <p:spTgt spid="164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1" repeatCount="indefinite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3500" fill="hold"/>
                                        <p:tgtEl>
                                          <p:spTgt spid="164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500" fill="hold"/>
                                        <p:tgtEl>
                                          <p:spTgt spid="164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" presetClass="entr" presetSubtype="1" repeatCount="indefinite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3500" fill="hold"/>
                                        <p:tgtEl>
                                          <p:spTgt spid="164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3500" fill="hold"/>
                                        <p:tgtEl>
                                          <p:spTgt spid="164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" presetClass="entr" presetSubtype="1" repeatCount="indefinite" fill="hold" grpId="0" nodeType="withEffect">
                                  <p:stCondLst>
                                    <p:cond delay="775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3500" fill="hold"/>
                                        <p:tgtEl>
                                          <p:spTgt spid="164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500" fill="hold"/>
                                        <p:tgtEl>
                                          <p:spTgt spid="164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90" grpId="0" bldLvl="0" animBg="1" autoUpdateAnimBg="0"/>
      <p:bldP spid="16391" grpId="0" bldLvl="0" animBg="1" autoUpdateAnimBg="0"/>
      <p:bldP spid="16392" grpId="0" bldLvl="0" animBg="1" autoUpdateAnimBg="0"/>
      <p:bldP spid="16393" grpId="0" bldLvl="0" animBg="1" autoUpdateAnimBg="0"/>
      <p:bldP spid="16394" grpId="0" bldLvl="0" animBg="1" autoUpdateAnimBg="0"/>
      <p:bldP spid="16395" grpId="0" bldLvl="0" animBg="1" autoUpdateAnimBg="0"/>
      <p:bldP spid="16396" grpId="0" bldLvl="0" animBg="1" autoUpdateAnimBg="0"/>
      <p:bldP spid="16397" grpId="0" bldLvl="0" animBg="1" autoUpdateAnimBg="0"/>
      <p:bldP spid="16398" grpId="0" bldLvl="0" animBg="1" autoUpdateAnimBg="0"/>
      <p:bldP spid="16399" grpId="0" bldLvl="0" animBg="1" autoUpdateAnimBg="0"/>
      <p:bldP spid="16400" grpId="0" bldLvl="0" animBg="1" autoUpdateAnimBg="0"/>
      <p:bldP spid="16401" grpId="0" bldLvl="0" animBg="1" autoUpdateAnimBg="0"/>
      <p:bldP spid="16402" grpId="0" bldLvl="0" animBg="1" autoUpdateAnimBg="0"/>
      <p:bldP spid="16403" grpId="0" bldLvl="0" animBg="1" autoUpdateAnimBg="0"/>
      <p:bldP spid="16404" grpId="0" bldLvl="0" animBg="1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jsj\Desktop\3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6" r="44754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图片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800" y="1258888"/>
            <a:ext cx="2730500" cy="275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2" descr="C:\Users\jsj\Desktop\新建文件夹\114425C31-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7163" y="1601788"/>
            <a:ext cx="2016125" cy="1331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图片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627063"/>
            <a:ext cx="3455988" cy="348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3" descr="C:\Users\jsj\Desktop\新建文件夹\20120820095619_kteav.thumb.600_0.jpe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213" y="1030288"/>
            <a:ext cx="2538412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图片 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131888"/>
            <a:ext cx="2732088" cy="275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Picture 4" descr="C:\Users\jsj\Desktop\新建文件夹\7_155714_2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1489075"/>
            <a:ext cx="1993900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7" name="Picture 4" descr="C:\Users\Administrator\Desktop\新建文件夹 (6)\730e0cf3d7ca7bcbbc1b79c0bf096b63f724a8f9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88" y="5683250"/>
            <a:ext cx="315912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8" name="Picture 4" descr="C:\Users\Administrator\Desktop\新建文件夹 (6)\730e0cf3d7ca7bcbbc1b79c0bf096b63f724a8f9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9025" y="2628900"/>
            <a:ext cx="311150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9" name="Picture 4" descr="C:\Users\Administrator\Desktop\新建文件夹 (6)\730e0cf3d7ca7bcbbc1b79c0bf096b63f724a8f9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075" y="6007100"/>
            <a:ext cx="347663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0" name="Picture 4" descr="C:\Users\Administrator\Desktop\新建文件夹 (6)\730e0cf3d7ca7bcbbc1b79c0bf096b63f724a8f9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3125" y="3305175"/>
            <a:ext cx="322262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1" name="Picture 4" descr="C:\Users\Administrator\Desktop\新建文件夹 (6)\730e0cf3d7ca7bcbbc1b79c0bf096b63f724a8f9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3713" y="4273550"/>
            <a:ext cx="32385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2" name="Picture 4" descr="C:\Users\Administrator\Desktop\新建文件夹 (6)\730e0cf3d7ca7bcbbc1b79c0bf096b63f724a8f9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77975" y="5183188"/>
            <a:ext cx="357187" cy="35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3" name="Picture 4" descr="C:\Users\Administrator\Desktop\新建文件夹 (6)\730e0cf3d7ca7bcbbc1b79c0bf096b63f724a8f9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6900" y="5722938"/>
            <a:ext cx="309562" cy="30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4" name="Picture 4" descr="C:\Users\Administrator\Desktop\新建文件夹 (6)\730e0cf3d7ca7bcbbc1b79c0bf096b63f724a8f9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3288" y="4119563"/>
            <a:ext cx="352425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5" name="Picture 4" descr="C:\Users\Administrator\Desktop\新建文件夹 (6)\730e0cf3d7ca7bcbbc1b79c0bf096b63f724a8f9.jp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250" y="5741988"/>
            <a:ext cx="361950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6" name="Picture 4" descr="C:\Users\Administrator\Desktop\新建文件夹 (6)\730e0cf3d7ca7bcbbc1b79c0bf096b63f724a8f9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2938" y="2451100"/>
            <a:ext cx="3556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7" name="Picture 4" descr="C:\Users\Administrator\Desktop\新建文件夹 (6)\730e0cf3d7ca7bcbbc1b79c0bf096b63f724a8f9.jp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2350" y="1630363"/>
            <a:ext cx="355600" cy="35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8" name="Picture 4" descr="C:\Users\Administrator\Desktop\新建文件夹 (6)\730e0cf3d7ca7bcbbc1b79c0bf096b63f724a8f9.jp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5350" y="5121275"/>
            <a:ext cx="346075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9" name="Picture 4" descr="C:\Users\Administrator\Desktop\新建文件夹 (6)\730e0cf3d7ca7bcbbc1b79c0bf096b63f724a8f9.jp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5643563"/>
            <a:ext cx="357188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30" name="Picture 4" descr="C:\Users\Administrator\Desktop\新建文件夹 (6)\730e0cf3d7ca7bcbbc1b79c0bf096b63f724a8f9.jp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3888" y="6748463"/>
            <a:ext cx="354012" cy="35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31" name="椭圆 28"/>
          <p:cNvSpPr>
            <a:spLocks noChangeArrowheads="1"/>
          </p:cNvSpPr>
          <p:nvPr/>
        </p:nvSpPr>
        <p:spPr bwMode="auto">
          <a:xfrm>
            <a:off x="1708150" y="5927725"/>
            <a:ext cx="117475" cy="117475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75000">
                <a:srgbClr val="FFFFFF"/>
              </a:gs>
              <a:gs pos="100000">
                <a:srgbClr val="FFFFFF"/>
              </a:gs>
            </a:gsLst>
            <a:path path="rect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25400" cap="flat" cmpd="sng">
                <a:solidFill>
                  <a:srgbClr val="395E8A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</p:spTree>
  </p:cSld>
  <p:clrMapOvr>
    <a:masterClrMapping/>
  </p:clrMapOvr>
  <p:transition spd="slow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3" dur="1000"/>
                                        <p:tgtEl>
                                          <p:spTgt spid="17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5" presetClass="entr" presetSubtype="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22" dur="10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5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31" dur="10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0" presetClass="path" presetSubtype="0" repeatCount="indefinite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4.16667E-6 2.59259E-6 C 0.00243 -0.01513 0.00556 -0.02747 0.01181 -0.03858 C 0.01511 -0.05587 0.01042 -0.03519 0.01719 -0.05278 C 0.01806 -0.05494 0.01754 -0.05834 0.01875 -0.05988 C 0.02084 -0.0642 0.02466 -0.06574 0.02657 -0.06976 C 0.02969 -0.075 0.03108 -0.07809 0.03473 -0.08148 C 0.03612 -0.08272 0.03768 -0.08272 0.03889 -0.08395 C 0.05209 -0.09692 0.04184 -0.09105 0.05226 -0.09568 C 0.05695 -0.10155 0.06042 -0.10309 0.0658 -0.10525 C 0.07605 -0.11729 0.08924 -0.11976 0.10105 -0.12222 C 0.11684 -0.13148 0.10105 -0.12315 0.11841 -0.12932 C 0.13351 -0.13457 0.14809 -0.14229 0.1632 -0.14599 C 0.16459 -0.14692 0.16563 -0.14815 0.16702 -0.14846 C 0.17032 -0.14969 0.17362 -0.14939 0.17639 -0.15062 C 0.1882 -0.15618 0.19931 -0.16698 0.21042 -0.17469 C 0.21493 -0.17809 0.22223 -0.17963 0.22657 -0.18426 C 0.23282 -0.19074 0.23716 -0.19815 0.24393 -0.20093 C 0.24862 -0.20618 0.25261 -0.21235 0.25782 -0.21543 C 0.26528 -0.22871 0.2757 -0.24043 0.28455 -0.25124 C 0.28664 -0.25371 0.2882 -0.25772 0.29011 -0.26081 C 0.29636 -0.26945 0.29948 -0.27315 0.30487 -0.27963 C 0.30747 -0.29352 0.30539 -0.28519 0.31424 -0.30124 C 0.31563 -0.30371 0.31719 -0.30618 0.31841 -0.30834 C 0.3198 -0.31081 0.32223 -0.31543 0.32223 -0.31513 C 0.32587 -0.33241 0.32084 -0.31297 0.32934 -0.325 C 0.33056 -0.32655 0.32969 -0.33025 0.33056 -0.33241 C 0.33212 -0.33519 0.33421 -0.33704 0.33612 -0.33951 C 0.34098 -0.35679 0.33594 -0.34167 0.34393 -0.35834 C 0.34966 -0.37006 0.35243 -0.38488 0.35764 -0.39661 C 0.35938 -0.40803 0.36181 -0.41358 0.3658 -0.42315 C 0.36928 -0.44167 0.36389 -0.41667 0.37118 -0.43735 C 0.37257 -0.44074 0.37275 -0.44537 0.37362 -0.44908 C 0.37726 -0.4605 0.38125 -0.4713 0.38455 -0.48272 C 0.3908 -0.50309 0.39636 -0.52408 0.40226 -0.54476 C 0.40382 -0.55093 0.40678 -0.55556 0.40886 -0.56142 C 0.41632 -0.58179 0.42587 -0.60155 0.43212 -0.62346 C 0.43438 -0.63241 0.4375 -0.64074 0.44011 -0.64969 C 0.44271 -0.65988 0.44167 -0.66081 0.44532 -0.66883 C 0.45938 -0.69784 0.44323 -0.66019 0.45487 -0.68797 C 0.45539 -0.69013 0.45573 -0.6929 0.45625 -0.69506 C 0.45712 -0.69784 0.45816 -0.69939 0.45903 -0.70247 C 0.46146 -0.71358 0.46303 -0.72655 0.46563 -0.73797 C 0.46789 -0.74722 0.47136 -0.75525 0.47396 -0.7642 C 0.47969 -0.78519 0.48455 -0.80618 0.4915 -0.82562 C 0.49289 -0.82994 0.49393 -0.83395 0.49549 -0.83766 C 0.49705 -0.84198 0.49914 -0.84568 0.50087 -0.84969 C 0.50226 -0.85463 0.50348 -0.85957 0.50487 -0.8642 C 0.51684 -0.89784 0.5283 -0.92253 0.54393 -0.95031 C 0.55 -0.96081 0.55243 -0.97562 0.55608 -0.98858 C 0.55851 -0.99506 0.56129 -0.99908 0.56424 -1.00463 C 0.5665 -1.01698 0.56441 -1.00834 0.56962 -1.02161 C 0.57917 -1.04568 0.57743 -1.0463 0.59132 -1.06451 C 0.5941 -1.0679 0.59636 -1.07284 0.59948 -1.07408 C 0.6073 -1.07778 0.61598 -1.08272 0.62396 -1.08827 C 0.63282 -1.09537 0.63959 -1.10185 0.64931 -1.10494 C 0.66789 -1.11081 0.65712 -1.10432 0.67257 -1.10957 C 0.68386 -1.1142 0.69618 -1.11667 0.70747 -1.12161 C 0.71511 -1.125 0.72153 -1.1284 0.72917 -1.13118 C 0.74618 -1.13704 0.7632 -1.14506 0.78056 -1.15 C 0.79011 -1.15309 0.78403 -1.15185 0.79271 -1.15494 C 0.79723 -1.15648 0.80591 -1.15988 0.80591 -1.15957 C 0.80868 -1.16235 0.81146 -1.16451 0.81459 -1.16729 " pathEditMode="relative" rAng="0" ptsTypes="fffffffffffffffffffffffffffffffffffffffffffffffffffffffffffffA">
                                      <p:cBhvr>
                                        <p:cTn id="33" dur="4000" fill="hold"/>
                                        <p:tgtEl>
                                          <p:spTgt spid="17417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4072900" y="-583640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26" presetClass="emph" presetSubtype="0" repeatCount="indefinite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>
                                      <p:cBhvr>
                                        <p:cTn id="35" dur="4000" tmFilter="0, 0; .2, .5; .8, .5; 1, 0"/>
                                        <p:tgtEl>
                                          <p:spTgt spid="174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000" autoRev="1" fill="hold"/>
                                        <p:tgtEl>
                                          <p:spTgt spid="174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6" presetClass="emph" presetSubtype="0" repeatCount="indefinite" autoRev="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Scale>
                                      <p:cBhvr>
                                        <p:cTn id="38" dur="4000" fill="hold"/>
                                        <p:tgtEl>
                                          <p:spTgt spid="17417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0" presetClass="path" presetSubtype="0" repeatCount="indefinite" accel="50000" decel="5000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Motion origin="layout" path="M 0.00243 0.00309 C 0.00416 -0.00804 0.00781 -0.017 0.00972 -0.02781 C 0.0118 -0.03893 0.01336 -0.04974 0.01493 -0.06117 C 0.01545 -0.0862 0.01562 -0.11153 0.01666 -0.13655 C 0.01736 -0.15509 0.02378 -0.17115 0.0309 -0.18598 C 0.03316 -0.19092 0.03264 -0.19772 0.03437 -0.20266 C 0.04062 -0.21965 0.0526 -0.24189 0.06614 -0.24746 C 0.07239 -0.25981 0.06614 -0.25116 0.07673 -0.25703 C 0.09184 -0.26537 0.09861 -0.27433 0.11562 -0.27804 C 0.12795 -0.28916 0.14357 -0.29472 0.15798 -0.29936 C 0.16041 -0.30028 0.1625 -0.30275 0.16493 -0.3043 C 0.1743 -0.30893 0.18541 -0.30924 0.19514 -0.3114 C 0.25972 -0.31048 0.3401 -0.32469 0.40885 -0.30183 C 0.45781 -0.30244 0.50659 -0.30275 0.55555 -0.3043 C 0.57934 -0.30492 0.60225 -0.31944 0.62604 -0.32314 C 0.64357 -0.3287 0.65972 -0.33272 0.67743 -0.33519 C 0.70937 -0.34322 0.74132 -0.35249 0.77291 -0.3633 C 0.78055 -0.36577 0.78837 -0.36856 0.796 -0.37041 C 0.80885 -0.37381 0.83489 -0.37968 0.83489 -0.37937 C 0.84496 -0.38462 0.85521 -0.38833 0.86493 -0.39389 C 0.86927 -0.39667 0.87291 -0.40068 0.87725 -0.40377 C 0.89878 -0.41675 0.87777 -0.40037 0.8967 -0.41273 C 0.90729 -0.41984 0.9151 -0.43467 0.925 -0.44362 C 0.93524 -0.46371 0.92864 -0.45413 0.94618 -0.47174 C 0.95156 -0.47699 0.95486 -0.48564 0.96041 -0.49058 C 0.96215 -0.49213 0.96389 -0.49398 0.9658 -0.49522 C 0.97343 -0.51097 0.96371 -0.49491 0.97639 -0.50479 C 0.9875 -0.51313 0.99757 -0.52704 1.00816 -0.53723 C 1.01093 -0.54866 1.01475 -0.54742 1.02048 -0.55638 C 1.02378 -0.56133 1.02621 -0.5672 1.02916 -0.57307 C 1.03246 -0.58913 1.03732 -0.5882 1.04531 -0.59902 C 1.05694 -0.61446 1.03993 -0.59809 1.05399 -0.61075 C 1.05521 -0.61323 1.05659 -0.61539 1.05764 -0.61755 C 1.05902 -0.62095 1.06111 -0.62744 1.06111 -0.62713 " pathEditMode="relative" rAng="0" ptsTypes="fffffffffffffffffffffffffffffffffA">
                                      <p:cBhvr>
                                        <p:cTn id="40" dur="4000" fill="hold"/>
                                        <p:tgtEl>
                                          <p:spTgt spid="17418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5293400" y="-315420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indefinite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Effect>
                                      <p:cBhvr>
                                        <p:cTn id="42" dur="4000" tmFilter="0, 0; .2, .5; .8, .5; 1, 0"/>
                                        <p:tgtEl>
                                          <p:spTgt spid="174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000" autoRev="1" fill="hold"/>
                                        <p:tgtEl>
                                          <p:spTgt spid="174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6" presetClass="emph" presetSubtype="0" repeatCount="indefinite" autoRev="1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Scale>
                                      <p:cBhvr>
                                        <p:cTn id="45" dur="4000" fill="hold"/>
                                        <p:tgtEl>
                                          <p:spTgt spid="17418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32099E-6 C 0.00225 -0.01575 0.00486 -0.02871 0.01059 -0.04044 C 0.01354 -0.05834 0.0092 -0.03673 0.01527 -0.05525 C 0.01597 -0.05772 0.01562 -0.06081 0.01666 -0.06297 C 0.01857 -0.06698 0.02187 -0.06883 0.02395 -0.07315 C 0.02638 -0.0784 0.02777 -0.08179 0.0309 -0.08519 C 0.03229 -0.08673 0.03368 -0.08673 0.03472 -0.08797 C 0.04652 -0.10124 0.0375 -0.09537 0.0467 -0.10031 C 0.05086 -0.10618 0.05416 -0.10803 0.05885 -0.1105 C 0.06788 -0.12254 0.07968 -0.12531 0.09027 -0.12809 C 0.10434 -0.13766 0.09027 -0.12871 0.1059 -0.1355 C 0.11944 -0.14105 0.13246 -0.14877 0.14583 -0.15278 C 0.14704 -0.15371 0.14826 -0.15494 0.1493 -0.15525 C 0.15243 -0.15679 0.15538 -0.15649 0.15798 -0.15772 C 0.1684 -0.16328 0.17829 -0.175 0.18819 -0.18303 C 0.19218 -0.18612 0.19878 -0.18797 0.20277 -0.19291 C 0.20816 -0.1997 0.21232 -0.2071 0.21823 -0.21019 C 0.22257 -0.21605 0.22604 -0.22223 0.23055 -0.22562 C 0.2375 -0.23951 0.2467 -0.25186 0.25451 -0.26266 C 0.25659 -0.26575 0.25781 -0.26976 0.25954 -0.27284 C 0.2651 -0.2821 0.26788 -0.28612 0.27274 -0.29321 C 0.27517 -0.3071 0.27309 -0.29846 0.28107 -0.31513 C 0.28246 -0.31791 0.28368 -0.32007 0.28489 -0.32284 C 0.28611 -0.32531 0.28836 -0.33025 0.28836 -0.33025 C 0.29149 -0.34815 0.28698 -0.32778 0.29479 -0.34044 C 0.29566 -0.34198 0.29496 -0.34568 0.29583 -0.34784 C 0.29704 -0.35093 0.29895 -0.35278 0.30069 -0.35556 C 0.30503 -0.37377 0.30052 -0.35741 0.30763 -0.37531 C 0.31284 -0.38735 0.31545 -0.40309 0.31996 -0.41513 C 0.32152 -0.42747 0.32361 -0.43303 0.32708 -0.44291 C 0.33038 -0.46235 0.32552 -0.43642 0.33211 -0.45803 C 0.33333 -0.46142 0.3335 -0.46636 0.3342 -0.47037 C 0.3375 -0.4821 0.34114 -0.49352 0.34409 -0.50525 C 0.34965 -0.52686 0.35451 -0.54877 0.35989 -0.57037 C 0.36145 -0.57655 0.36406 -0.58179 0.36579 -0.58766 C 0.37239 -0.60926 0.38107 -0.62994 0.38663 -0.65278 C 0.38854 -0.66235 0.39149 -0.67068 0.39375 -0.68025 C 0.396 -0.69075 0.39513 -0.69198 0.39843 -0.70031 C 0.41093 -0.73056 0.39652 -0.69136 0.40694 -0.72037 C 0.40729 -0.72284 0.40763 -0.72531 0.40833 -0.72778 C 0.40885 -0.73056 0.41007 -0.7321 0.41059 -0.73519 C 0.41302 -0.74723 0.41423 -0.76081 0.41649 -0.77254 C 0.41857 -0.78241 0.4217 -0.79075 0.42395 -0.80031 C 0.42916 -0.82161 0.4335 -0.84414 0.43975 -0.86482 C 0.44079 -0.86883 0.44184 -0.87315 0.44323 -0.87716 C 0.44479 -0.88149 0.44652 -0.8855 0.44809 -0.88951 C 0.44948 -0.89476 0.45034 -0.8997 0.45173 -0.90463 C 0.4625 -0.93982 0.47274 -0.96605 0.48663 -0.99507 C 0.49201 -1.00618 0.49427 -1.02161 0.49757 -1.03488 C 0.49948 -1.04198 0.50208 -1.04661 0.50486 -1.05186 C 0.50694 -1.06513 0.50503 -1.05618 0.50954 -1.07007 C 0.5184 -1.09507 0.51649 -1.09568 0.52899 -1.11451 C 0.53142 -1.11821 0.53368 -1.12346 0.53628 -1.1247 C 0.5434 -1.1284 0.55104 -1.13365 0.55816 -1.13951 C 0.56597 -1.14661 0.57222 -1.15371 0.5809 -1.1571 C 0.59757 -1.16328 0.58802 -1.15618 0.60156 -1.16204 C 0.6118 -1.16636 0.62291 -1.16914 0.63298 -1.17439 C 0.63975 -1.17778 0.64548 -1.18179 0.65225 -1.18457 C 0.6677 -1.19075 0.68281 -1.19877 0.69826 -1.20433 C 0.70694 -1.2071 0.70138 -1.20587 0.7092 -1.20926 C 0.71336 -1.21112 0.721 -1.21451 0.721 -1.2142 C 0.72361 -1.21698 0.72604 -1.21914 0.72882 -1.22223 " pathEditMode="relative" rAng="0" ptsTypes="fffffffffffffffffffffffffffffffffffffffffffffffffffffffffffffA">
                                      <p:cBhvr>
                                        <p:cTn id="47" dur="4000" fill="hold"/>
                                        <p:tgtEl>
                                          <p:spTgt spid="17419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3644100" y="-6111100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>
                                      <p:cBhvr>
                                        <p:cTn id="49" dur="4000" tmFilter="0, 0; .2, .5; .8, .5; 1, 0"/>
                                        <p:tgtEl>
                                          <p:spTgt spid="174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000" autoRev="1" fill="hold"/>
                                        <p:tgtEl>
                                          <p:spTgt spid="174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6" presetClass="emph" presetSubtype="0" repeatCount="indefinite" autoRev="1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Scale>
                                      <p:cBhvr>
                                        <p:cTn id="52" dur="4000" fill="hold"/>
                                        <p:tgtEl>
                                          <p:spTgt spid="17419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0" presetClass="path" presetSubtype="0" repeatCount="indefinite" accel="50000" decel="5000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Motion origin="layout" path="M 3.05556E-6 1.86284E-6 C 0.00868 -0.01545 0.01944 -0.03213 0.03125 -0.03738 C 0.03246 -0.04016 0.03316 -0.04418 0.03472 -0.04634 C 0.03784 -0.04974 0.04514 -0.05252 0.04514 -0.05221 C 0.05208 -0.06488 0.0618 -0.06735 0.071 -0.07414 C 0.07448 -0.07631 0.0783 -0.07662 0.08125 -0.08001 C 0.09791 -0.09948 0.11771 -0.09855 0.13646 -0.10473 C 0.15069 -0.10936 0.16371 -0.11461 0.17795 -0.11709 C 0.23177 -0.1486 0.29114 -0.12512 0.34757 -0.12635 C 0.3559 -0.12944 0.36354 -0.13562 0.3717 -0.1384 C 0.38003 -0.14149 0.38854 -0.14427 0.39618 -0.15076 C 0.40781 -0.16095 0.41944 -0.16837 0.43229 -0.17238 C 0.44496 -0.18381 0.45642 -0.19339 0.47048 -0.1971 C 0.48194 -0.21069 0.49514 -0.21656 0.5085 -0.2215 C 0.51614 -0.23046 0.52396 -0.23479 0.53264 -0.23973 C 0.53472 -0.24097 0.53593 -0.24467 0.53784 -0.24591 C 0.54062 -0.24776 0.54375 -0.24745 0.54652 -0.24931 C 0.55434 -0.25301 0.56337 -0.26105 0.57066 -0.26753 C 0.57986 -0.27587 0.58923 -0.28452 0.59843 -0.29194 C 0.61076 -0.30182 0.62413 -0.30831 0.63663 -0.31665 C 0.63889 -0.3182 0.64114 -0.32036 0.6434 -0.32283 C 0.64531 -0.32469 0.6467 -0.32747 0.64861 -0.32901 C 0.65989 -0.33735 0.66267 -0.33766 0.67291 -0.34137 C 0.68368 -0.35372 0.69739 -0.35959 0.7092 -0.36886 C 0.72656 -0.38245 0.74392 -0.39697 0.76284 -0.40254 C 0.78316 -0.40902 0.77274 -0.40223 0.79045 -0.40902 C 0.80416 -0.41366 0.81892 -0.41613 0.83212 -0.42416 C 0.84062 -0.4291 0.85034 -0.43652 0.85972 -0.43652 C 0.94618 -0.43714 1.03281 -0.43652 1.11944 -0.43652 " pathEditMode="relative" rAng="0" ptsTypes="ffffffffffffffffffffffffffffA">
                                      <p:cBhvr>
                                        <p:cTn id="54" dur="4000" fill="hold"/>
                                        <p:tgtEl>
                                          <p:spTgt spid="17420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5597200" y="-2187200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Effect>
                                      <p:cBhvr>
                                        <p:cTn id="56" dur="4000" tmFilter="0, 0; .2, .5; .8, .5; 1, 0"/>
                                        <p:tgtEl>
                                          <p:spTgt spid="174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000" autoRev="1" fill="hold"/>
                                        <p:tgtEl>
                                          <p:spTgt spid="174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6" presetClass="emph" presetSubtype="0" repeatCount="indefinite" autoRev="1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Scale>
                                      <p:cBhvr>
                                        <p:cTn id="59" dur="4000" fill="hold"/>
                                        <p:tgtEl>
                                          <p:spTgt spid="17420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0" presetClass="path" presetSubtype="0" repeatCount="indefinite" accel="50000" decel="5000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Motion origin="layout" path="M 0.12987 -0.16805 C 0.13125 -0.17825 0.13316 -0.18659 0.13681 -0.194 C 0.13889 -0.20543 0.13594 -0.19153 0.13994 -0.20358 C 0.14028 -0.20482 0.14011 -0.20698 0.1408 -0.20821 C 0.14202 -0.21099 0.14428 -0.21192 0.14549 -0.2147 C 0.14705 -0.21841 0.14809 -0.22026 0.15018 -0.22242 C 0.15105 -0.22335 0.15191 -0.22335 0.15244 -0.22428 C 0.16007 -0.23293 0.15417 -0.22922 0.16007 -0.23231 C 0.16268 -0.23571 0.16494 -0.23694 0.16789 -0.23849 C 0.17396 -0.24621 0.18143 -0.24806 0.1882 -0.24961 C 0.1974 -0.2561 0.1882 -0.25023 0.19862 -0.25455 C 0.2073 -0.25795 0.21563 -0.2632 0.22448 -0.26567 C 0.22518 -0.26629 0.22587 -0.26691 0.22657 -0.26722 C 0.22848 -0.26815 0.23039 -0.26784 0.23212 -0.26876 C 0.23889 -0.27216 0.24532 -0.27958 0.25191 -0.28483 C 0.25435 -0.28699 0.25886 -0.28792 0.26112 -0.29101 C 0.26476 -0.29564 0.26737 -0.30027 0.27136 -0.30244 C 0.27414 -0.30614 0.27622 -0.30985 0.27935 -0.3117 C 0.28369 -0.32097 0.28976 -0.3287 0.29462 -0.3358 C 0.29601 -0.33735 0.29688 -0.34043 0.29792 -0.34229 C 0.30139 -0.34816 0.3033 -0.35063 0.30643 -0.35495 C 0.30816 -0.36422 0.30678 -0.35866 0.31198 -0.36916 C 0.31285 -0.37102 0.31355 -0.37256 0.31441 -0.37411 C 0.31511 -0.37596 0.31667 -0.37874 0.31667 -0.37843 C 0.31858 -0.39017 0.31598 -0.3772 0.32066 -0.38523 C 0.32136 -0.38616 0.32101 -0.38863 0.32153 -0.39017 C 0.32223 -0.39203 0.32362 -0.39326 0.32466 -0.39481 C 0.32744 -0.40624 0.32466 -0.39635 0.32917 -0.40747 C 0.33247 -0.4152 0.33403 -0.42539 0.33716 -0.43311 C 0.33803 -0.44053 0.33941 -0.44423 0.34185 -0.45072 C 0.34393 -0.46308 0.3408 -0.4464 0.34497 -0.4603 C 0.34566 -0.46246 0.34601 -0.46555 0.34636 -0.46802 C 0.34844 -0.47574 0.35087 -0.48285 0.35278 -0.49057 C 0.35625 -0.50417 0.35955 -0.51807 0.36303 -0.53197 C 0.36389 -0.53599 0.36563 -0.53938 0.36685 -0.54309 C 0.37101 -0.55668 0.37674 -0.56997 0.38039 -0.58449 C 0.38178 -0.59067 0.38351 -0.59623 0.3849 -0.6021 C 0.38646 -0.60889 0.38577 -0.60982 0.38803 -0.61476 C 0.39619 -0.63392 0.38664 -0.6092 0.39341 -0.62774 C 0.39393 -0.62928 0.3941 -0.63083 0.39428 -0.63237 C 0.3948 -0.63392 0.39566 -0.63515 0.39584 -0.63701 C 0.3974 -0.64473 0.3981 -0.65338 0.39983 -0.6611 C 0.40105 -0.66728 0.40313 -0.67253 0.40469 -0.67871 C 0.40799 -0.69261 0.41077 -0.70651 0.41494 -0.71949 C 0.41546 -0.72196 0.41615 -0.72505 0.41702 -0.72752 C 0.41789 -0.72999 0.41928 -0.73277 0.42014 -0.73555 C 0.42101 -0.73864 0.42171 -0.74173 0.4224 -0.74482 C 0.42952 -0.76737 0.43612 -0.78406 0.44514 -0.80259 C 0.44862 -0.8097 0.45018 -0.81958 0.45209 -0.82823 C 0.45348 -0.83225 0.45521 -0.83534 0.45695 -0.83874 C 0.45834 -0.84708 0.45712 -0.84121 0.46025 -0.85017 C 0.46563 -0.86654 0.46441 -0.86685 0.47275 -0.8789 C 0.47431 -0.88075 0.4757 -0.88415 0.47744 -0.88538 C 0.48195 -0.88755 0.48698 -0.89064 0.4915 -0.89496 C 0.49671 -0.89929 0.5007 -0.90392 0.50625 -0.90608 C 0.51685 -0.9101 0.51077 -0.90546 0.5198 -0.90917 C 0.52639 -0.91226 0.53351 -0.9138 0.54011 -0.9172 C 0.54428 -0.91937 0.5481 -0.92184 0.55244 -0.92369 C 0.5625 -0.9274 0.57223 -0.93296 0.5823 -0.93636 C 0.58785 -0.9379 0.58438 -0.93728 0.58941 -0.93945 C 0.59219 -0.94068 0.59723 -0.94284 0.59723 -0.94254 C 0.59879 -0.94439 0.60018 -0.94593 0.60226 -0.94779 " pathEditMode="relative" rAng="0" ptsTypes="fffffffffffffffffffffffffffffffffffffffffffffffffffffffffffffA">
                                      <p:cBhvr>
                                        <p:cTn id="61" dur="4000" fill="hold"/>
                                        <p:tgtEl>
                                          <p:spTgt spid="17421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2361100" y="-3898700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26" presetClass="emph" presetSubtype="0" repeatCount="indefinite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Effect>
                                      <p:cBhvr>
                                        <p:cTn id="63" dur="4000" tmFilter="0, 0; .2, .5; .8, .5; 1, 0"/>
                                        <p:tgtEl>
                                          <p:spTgt spid="174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000" autoRev="1" fill="hold"/>
                                        <p:tgtEl>
                                          <p:spTgt spid="174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6" presetClass="emph" presetSubtype="0" repeatCount="indefinite" autoRev="1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Scale>
                                      <p:cBhvr>
                                        <p:cTn id="66" dur="4000" fill="hold"/>
                                        <p:tgtEl>
                                          <p:spTgt spid="17421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2.59259E-6 C 0.00486 -0.0284 0.01459 -0.05155 0.02379 -0.07408 C 0.03021 -0.08951 0.02396 -0.08272 0.03299 -0.08889 C 0.03941 -0.10185 0.0467 -0.11142 0.05486 -0.11852 C 0.06198 -0.12469 0.0658 -0.11976 0.07309 -0.12963 C 0.0882 -0.15 0.10868 -0.15278 0.12604 -0.15926 C 0.15226 -0.16914 0.17761 -0.18272 0.20434 -0.18889 C 0.23386 -0.20371 0.20434 -0.19013 0.23368 -0.2 C 0.25452 -0.2071 0.27466 -0.22068 0.29566 -0.22593 C 0.30782 -0.23395 0.31962 -0.23797 0.33229 -0.24074 C 0.34358 -0.24846 0.35608 -0.24815 0.36684 -0.25556 C 0.38455 -0.26729 0.40243 -0.27716 0.41997 -0.28889 C 0.42709 -0.29383 0.43507 -0.29352 0.44167 -0.3 C 0.44931 -0.30679 0.45729 -0.31235 0.46372 -0.32222 C 0.47327 -0.33642 0.48577 -0.35556 0.4967 -0.36297 C 0.49914 -0.3679 0.50122 -0.37346 0.504 -0.37778 C 0.50677 -0.3821 0.51059 -0.38395 0.51302 -0.3892 C 0.51441 -0.39167 0.51407 -0.39661 0.51493 -0.4 C 0.51927 -0.41574 0.52622 -0.42655 0.53316 -0.43704 C 0.54254 -0.47469 0.53004 -0.42932 0.5441 -0.46297 C 0.54792 -0.47192 0.54983 -0.48334 0.5533 -0.4926 C 0.55382 -0.49784 0.55382 -0.50309 0.55504 -0.50741 C 0.55625 -0.51111 0.55886 -0.51204 0.56059 -0.51482 C 0.57604 -0.54167 0.56077 -0.52006 0.57344 -0.53704 C 0.57761 -0.55432 0.58229 -0.57531 0.5915 -0.58148 C 0.59566 -0.58951 0.60052 -0.59568 0.60434 -0.60371 C 0.60816 -0.61111 0.6099 -0.62222 0.61337 -0.62963 C 0.61563 -0.63426 0.62327 -0.64383 0.62639 -0.64815 C 0.63091 -0.66204 0.63664 -0.66729 0.64271 -0.67778 C 0.64844 -0.68735 0.65365 -0.69784 0.65903 -0.70741 C 0.67414 -0.73241 0.65139 -0.68087 0.68108 -0.74074 C 0.69775 -0.77439 0.67466 -0.72994 0.69393 -0.75926 C 0.6967 -0.76358 0.69844 -0.77006 0.70122 -0.77408 C 0.70278 -0.77624 0.70504 -0.77593 0.70677 -0.77778 C 0.71667 -0.78889 0.72622 -0.80247 0.73594 -0.81482 C 0.73854 -0.81821 0.74202 -0.81698 0.74497 -0.81852 C 0.74879 -0.82068 0.75243 -0.82315 0.75608 -0.82593 C 0.76927 -0.83673 0.78264 -0.8463 0.79618 -0.85556 C 0.80313 -0.86019 0.81094 -0.85926 0.81789 -0.86297 C 0.83264 -0.87068 0.84723 -0.87593 0.86198 -0.88148 C 0.88212 -0.88889 0.90209 -0.89939 0.92223 -0.90741 C 0.94584 -0.91698 0.96962 -0.92284 0.99341 -0.92963 C 1.00955 -0.94352 1.02552 -0.9463 1.04254 -0.95185 C 1.06476 -0.95895 1.08629 -0.96945 1.10834 -0.97408 C 1.14636 -0.99969 1.11198 -0.97778 1.21632 -0.97778 " pathEditMode="relative" rAng="0" ptsTypes="ffffffffffffffffffffffffffffffffffffffffffffA">
                                      <p:cBhvr>
                                        <p:cTn id="68" dur="4000" fill="hold"/>
                                        <p:tgtEl>
                                          <p:spTgt spid="17422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6081600" y="-5000000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>
                                      <p:cBhvr>
                                        <p:cTn id="70" dur="4000" tmFilter="0, 0; .2, .5; .8, .5; 1, 0"/>
                                        <p:tgtEl>
                                          <p:spTgt spid="174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000" autoRev="1" fill="hold"/>
                                        <p:tgtEl>
                                          <p:spTgt spid="174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2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3" dur="4000" fill="hold"/>
                                        <p:tgtEl>
                                          <p:spTgt spid="17422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0" presetClass="path" presetSubtype="0" repeatCount="indefinite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1.11111E-6 -7.40741E-7 C 0.00243 -0.01574 0.00521 -0.02839 0.01094 -0.03981 C 0.01372 -0.05741 0.00955 -0.03611 0.01563 -0.05432 C 0.01632 -0.05679 0.0158 -0.06018 0.01684 -0.06173 C 0.01892 -0.06605 0.02205 -0.06759 0.02396 -0.0716 C 0.02656 -0.07716 0.02778 -0.08055 0.03108 -0.08395 C 0.03212 -0.08518 0.03351 -0.08518 0.03455 -0.08673 C 0.04618 -0.1 0.03733 -0.09414 0.04636 -0.09876 C 0.05052 -0.10432 0.05382 -0.10617 0.05851 -0.10864 C 0.06736 -0.12068 0.07917 -0.12346 0.08958 -0.12593 C 0.10347 -0.13549 0.08958 -0.12716 0.10504 -0.13333 C 0.1184 -0.13889 0.13125 -0.1466 0.14445 -0.15062 C 0.14583 -0.15123 0.14688 -0.15247 0.14792 -0.15309 C 0.15087 -0.15432 0.15382 -0.15401 0.15642 -0.15555 C 0.16667 -0.1608 0.17656 -0.17222 0.18646 -0.17994 C 0.19028 -0.18333 0.19688 -0.18518 0.2007 -0.19012 C 0.20608 -0.1966 0.21024 -0.20401 0.21615 -0.2071 C 0.22014 -0.21265 0.22361 -0.21883 0.2283 -0.22191 C 0.23507 -0.2358 0.24427 -0.24815 0.25208 -0.25895 C 0.25399 -0.26173 0.25521 -0.26574 0.25695 -0.26883 C 0.2625 -0.27778 0.26528 -0.28148 0.26997 -0.28858 C 0.2724 -0.30247 0.27049 -0.29383 0.2783 -0.31049 C 0.27969 -0.31296 0.2809 -0.31543 0.28212 -0.31759 C 0.28333 -0.32037 0.28559 -0.32531 0.28559 -0.325 C 0.28872 -0.3429 0.28438 -0.32284 0.29184 -0.33518 C 0.29288 -0.33673 0.29219 -0.34043 0.29288 -0.34259 C 0.29427 -0.34568 0.29601 -0.34722 0.29774 -0.35 C 0.30208 -0.3679 0.29774 -0.35216 0.30469 -0.36975 C 0.30972 -0.38117 0.31215 -0.39691 0.31684 -0.40895 C 0.3184 -0.42068 0.32049 -0.42623 0.32413 -0.43642 C 0.32708 -0.45555 0.3224 -0.42963 0.32882 -0.45093 C 0.33004 -0.45463 0.33021 -0.45926 0.3309 -0.46296 C 0.3342 -0.475 0.33767 -0.48611 0.3408 -0.49753 C 0.34618 -0.51883 0.35104 -0.54043 0.35625 -0.56173 C 0.35781 -0.5679 0.36059 -0.57315 0.36215 -0.57901 C 0.36875 -0.6 0.37743 -0.62037 0.38281 -0.6429 C 0.3849 -0.65216 0.38767 -0.6608 0.38993 -0.67006 C 0.39219 -0.68025 0.39132 -0.68148 0.39462 -0.68951 C 0.40712 -0.71944 0.39254 -0.68086 0.40278 -0.70926 C 0.40347 -0.71173 0.40365 -0.71451 0.40417 -0.71697 C 0.40504 -0.71944 0.40608 -0.72099 0.4066 -0.72407 C 0.40886 -0.7358 0.41007 -0.74907 0.41267 -0.7608 C 0.41441 -0.77037 0.41754 -0.7787 0.41979 -0.78827 C 0.425 -0.80957 0.42934 -0.83117 0.43542 -0.85185 C 0.43663 -0.85586 0.4375 -0.85988 0.43889 -0.86389 C 0.44045 -0.8679 0.44219 -0.87191 0.44375 -0.87623 C 0.44497 -0.88117 0.44601 -0.88642 0.44722 -0.89105 C 0.45799 -0.92593 0.46806 -0.95123 0.48195 -0.97994 C 0.48715 -0.99074 0.48924 -1.00617 0.49254 -1.01914 C 0.49462 -1.02654 0.49722 -1.03055 0.5 -1.03611 C 0.50191 -1.04876 0.50017 -1.04012 0.50469 -1.0537 C 0.5132 -1.07839 0.51146 -1.07932 0.52396 -1.09784 C 0.52622 -1.10123 0.5283 -1.10617 0.53125 -1.10772 C 0.53802 -1.11111 0.54566 -1.11636 0.55261 -1.12191 C 0.56059 -1.12901 0.56667 -1.13611 0.57535 -1.1392 C 0.59167 -1.14537 0.58212 -1.13827 0.59566 -1.14414 C 0.6059 -1.14876 0.61667 -1.15123 0.62674 -1.15648 C 0.63333 -1.15988 0.63924 -1.16358 0.64583 -1.16667 C 0.66111 -1.17253 0.67622 -1.18086 0.69149 -1.18611 C 0.7 -1.18889 0.69462 -1.18765 0.70226 -1.19105 C 0.70625 -1.1929 0.71389 -1.19599 0.71389 -1.19568 C 0.71649 -1.19815 0.71892 -1.20093 0.7217 -1.2037 " pathEditMode="relative" rAng="0" ptsTypes="fffffffffffffffffffffffffffffffffffffffffffffffffffffffffffffA">
                                      <p:cBhvr>
                                        <p:cTn id="75" dur="4000" fill="hold"/>
                                        <p:tgtEl>
                                          <p:spTgt spid="17423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3607600" y="-6018500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26" presetClass="emph" presetSubtype="0" repeatCount="indefinite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>
                                      <p:cBhvr>
                                        <p:cTn id="77" dur="4000" tmFilter="0, 0; .2, .5; .8, .5; 1, 0"/>
                                        <p:tgtEl>
                                          <p:spTgt spid="174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000" autoRev="1" fill="hold"/>
                                        <p:tgtEl>
                                          <p:spTgt spid="174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9" presetID="6" presetClass="emph" presetSubtype="0" repeatCount="indefinite" autoRev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Scale>
                                      <p:cBhvr>
                                        <p:cTn id="80" dur="4000" fill="hold"/>
                                        <p:tgtEl>
                                          <p:spTgt spid="1742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81" presetID="0" presetClass="path" presetSubtype="0" repeatCount="indefinite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1.38889E-6 2.71605E-6 C 0.00261 -0.01142 0.00538 -0.0213 0.01146 -0.02994 C 0.01458 -0.0429 0.01007 -0.02716 0.01649 -0.04074 C 0.01736 -0.0426 0.01684 -0.04506 0.01788 -0.0463 C 0.02014 -0.04939 0.02344 -0.05062 0.02552 -0.05371 C 0.0283 -0.05803 0.02969 -0.06019 0.03316 -0.06297 C 0.03438 -0.06389 0.03594 -0.06389 0.03698 -0.06482 C 0.04948 -0.07469 0.03993 -0.07037 0.04983 -0.07408 C 0.05417 -0.0784 0.05764 -0.07963 0.0625 -0.08148 C 0.07205 -0.09043 0.08455 -0.0926 0.09566 -0.09445 C 0.11077 -0.10155 0.09566 -0.09506 0.11233 -0.1 C 0.12656 -0.10402 0.14045 -0.10988 0.15469 -0.11297 C 0.15608 -0.11358 0.15712 -0.1142 0.15833 -0.11451 C 0.16146 -0.11574 0.16476 -0.11543 0.16736 -0.11636 C 0.17847 -0.12037 0.18906 -0.12902 0.19965 -0.13488 C 0.20382 -0.13735 0.21077 -0.13889 0.21476 -0.14229 C 0.22066 -0.14753 0.225 -0.15309 0.23143 -0.15525 C 0.23577 -0.15957 0.23941 -0.1642 0.24445 -0.16636 C 0.25156 -0.17685 0.26146 -0.18581 0.26979 -0.19414 C 0.27188 -0.19599 0.27327 -0.19939 0.27518 -0.20155 C 0.2809 -0.20834 0.28386 -0.21111 0.28906 -0.21636 C 0.29167 -0.22655 0.28958 -0.22037 0.29792 -0.23272 C 0.29931 -0.23457 0.3007 -0.23642 0.30191 -0.23827 C 0.3033 -0.24013 0.30573 -0.24383 0.30573 -0.24352 C 0.30903 -0.2571 0.30417 -0.24198 0.31233 -0.25124 C 0.31337 -0.25247 0.31268 -0.25525 0.31354 -0.25679 C 0.31476 -0.25926 0.31684 -0.2605 0.31858 -0.26235 C 0.32327 -0.27562 0.31858 -0.26389 0.32604 -0.27716 C 0.33143 -0.28581 0.3342 -0.29753 0.33906 -0.30648 C 0.3408 -0.31543 0.34306 -0.31976 0.34688 -0.32685 C 0.35018 -0.34136 0.34497 -0.32222 0.35208 -0.33797 C 0.3533 -0.34074 0.35347 -0.34414 0.35434 -0.34722 C 0.35781 -0.35587 0.36146 -0.3642 0.36458 -0.37315 C 0.37049 -0.38889 0.37587 -0.40494 0.38143 -0.42099 C 0.38299 -0.42593 0.38577 -0.42963 0.38768 -0.43395 C 0.39462 -0.44969 0.40382 -0.46513 0.40972 -0.48179 C 0.41181 -0.48889 0.41493 -0.49537 0.41736 -0.50216 C 0.41979 -0.51019 0.41875 -0.51081 0.42222 -0.51698 C 0.43559 -0.5392 0.42014 -0.5105 0.43125 -0.53179 C 0.43177 -0.53364 0.43195 -0.5355 0.43264 -0.53735 C 0.43333 -0.5392 0.43455 -0.54074 0.43507 -0.5429 C 0.43768 -0.55155 0.43889 -0.56173 0.44149 -0.57037 C 0.44358 -0.57747 0.44688 -0.58395 0.44931 -0.59074 C 0.45486 -0.60679 0.45938 -0.62315 0.46597 -0.63858 C 0.46719 -0.64167 0.46823 -0.64476 0.46979 -0.64753 C 0.47136 -0.65093 0.47327 -0.65371 0.47483 -0.65679 C 0.47622 -0.6605 0.47726 -0.66451 0.47865 -0.6679 C 0.49011 -0.69414 0.50087 -0.71327 0.5158 -0.73457 C 0.52136 -0.7429 0.52361 -0.75432 0.52726 -0.7642 C 0.52934 -0.76945 0.53212 -0.77253 0.5349 -0.77685 C 0.53715 -0.78642 0.53524 -0.77994 0.54011 -0.78982 C 0.54931 -0.80834 0.5474 -0.80895 0.56059 -0.82284 C 0.5632 -0.82562 0.56545 -0.82932 0.5684 -0.83025 C 0.57587 -0.83303 0.58403 -0.83704 0.59149 -0.84136 C 0.59983 -0.84661 0.60643 -0.85185 0.61563 -0.85432 C 0.63316 -0.85895 0.62309 -0.85371 0.6375 -0.85803 C 0.64844 -0.86142 0.66007 -0.86327 0.67066 -0.86698 C 0.67795 -0.86976 0.68403 -0.87253 0.69115 -0.87469 C 0.70747 -0.87902 0.72344 -0.8855 0.73993 -0.8892 C 0.74913 -0.89136 0.7434 -0.89043 0.75156 -0.8929 C 0.7559 -0.89445 0.76406 -0.89692 0.76406 -0.89661 C 0.76684 -0.89846 0.76927 -0.90031 0.77222 -0.90247 " pathEditMode="relative" rAng="0" ptsTypes="fffffffffffffffffffffffffffffffffffffffffffffffffffffffffffffA">
                                      <p:cBhvr>
                                        <p:cTn id="82" dur="4000" fill="hold"/>
                                        <p:tgtEl>
                                          <p:spTgt spid="17424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3861100" y="-4512300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26" presetClass="emph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>
                                      <p:cBhvr>
                                        <p:cTn id="84" dur="4000" tmFilter="0, 0; .2, .5; .8, .5; 1, 0"/>
                                        <p:tgtEl>
                                          <p:spTgt spid="174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2000" autoRev="1" fill="hold"/>
                                        <p:tgtEl>
                                          <p:spTgt spid="174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6" presetID="6" presetClass="emph" presetSubtype="0" repeatCount="indefinite" autoRev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87" dur="4000" fill="hold"/>
                                        <p:tgtEl>
                                          <p:spTgt spid="17424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88" presetID="0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22222E-6 1.97531E-6 C 0.00208 -0.01543 0.00469 -0.0284 0.01024 -0.04013 C 0.01302 -0.05741 0.00885 -0.03642 0.01458 -0.05432 C 0.01545 -0.05679 0.0151 -0.06019 0.01597 -0.06204 C 0.01788 -0.06605 0.021 -0.06759 0.02274 -0.07192 C 0.02535 -0.07716 0.02656 -0.08056 0.02986 -0.08395 C 0.0309 -0.0855 0.03229 -0.0855 0.03333 -0.08673 C 0.04462 -0.1 0.03576 -0.09414 0.04479 -0.09908 C 0.04878 -0.10463 0.05191 -0.10648 0.05642 -0.10864 C 0.0651 -0.12068 0.07639 -0.12346 0.08646 -0.12624 C 0.10017 -0.1358 0.08646 -0.12685 0.10156 -0.13334 C 0.11441 -0.13889 0.12691 -0.14661 0.13993 -0.15062 C 0.14114 -0.15155 0.14219 -0.15278 0.14323 -0.15309 C 0.146 -0.15432 0.14896 -0.15401 0.15139 -0.15556 C 0.16146 -0.1608 0.171 -0.17222 0.18055 -0.18025 C 0.18437 -0.18334 0.19062 -0.18519 0.19427 -0.18982 C 0.19965 -0.19661 0.20347 -0.20401 0.20937 -0.2071 C 0.21337 -0.21296 0.21666 -0.21914 0.22118 -0.22222 C 0.2276 -0.23611 0.23646 -0.24815 0.2441 -0.25926 C 0.246 -0.26173 0.24705 -0.26605 0.24896 -0.26883 C 0.25416 -0.27809 0.25677 -0.28179 0.26146 -0.28858 C 0.26389 -0.30278 0.2618 -0.29414 0.26962 -0.3105 C 0.27083 -0.31296 0.27187 -0.31574 0.27326 -0.3179 C 0.2743 -0.32068 0.27639 -0.32562 0.27639 -0.32531 C 0.27951 -0.3429 0.27517 -0.32284 0.28246 -0.3355 C 0.2835 -0.33673 0.28298 -0.34074 0.28368 -0.3429 C 0.28472 -0.34599 0.28663 -0.34753 0.28819 -0.35 C 0.29253 -0.36821 0.28802 -0.35247 0.29496 -0.36976 C 0.29982 -0.38148 0.30225 -0.39692 0.30677 -0.40926 C 0.30833 -0.42099 0.31024 -0.42655 0.31371 -0.43642 C 0.31666 -0.45587 0.31215 -0.42963 0.3184 -0.45124 C 0.31962 -0.45463 0.31979 -0.45926 0.32048 -0.46327 C 0.32361 -0.47531 0.32708 -0.48611 0.32986 -0.49815 C 0.33507 -0.51914 0.3401 -0.54074 0.34514 -0.56204 C 0.34653 -0.56852 0.34896 -0.57315 0.35069 -0.57901 C 0.35694 -0.60031 0.36528 -0.62068 0.37066 -0.64321 C 0.37257 -0.65247 0.37535 -0.66111 0.3776 -0.67037 C 0.37969 -0.68087 0.37882 -0.6821 0.38194 -0.68982 C 0.3941 -0.71976 0.38003 -0.68117 0.3901 -0.70957 C 0.3908 -0.71204 0.3908 -0.71482 0.39149 -0.71729 C 0.39201 -0.71976 0.39305 -0.72161 0.39375 -0.72469 C 0.39583 -0.73611 0.39722 -0.74938 0.39948 -0.76142 C 0.40121 -0.77099 0.40434 -0.77901 0.40642 -0.78858 C 0.41146 -0.80988 0.41562 -0.83179 0.42153 -0.85185 C 0.42274 -0.85617 0.42378 -0.8605 0.425 -0.8642 C 0.42656 -0.86852 0.42812 -0.87222 0.42951 -0.87655 C 0.4309 -0.88179 0.43177 -0.88673 0.43298 -0.89167 C 0.4434 -0.92624 0.45312 -0.95155 0.46666 -0.98056 C 0.4717 -0.99136 0.47378 -1.00679 0.47708 -1.01976 C 0.47899 -1.02685 0.48142 -1.03117 0.48403 -1.03673 C 0.48594 -1.04908 0.4842 -1.04074 0.48871 -1.05401 C 0.49705 -1.07901 0.49531 -1.07963 0.50729 -1.09815 C 0.50955 -1.10185 0.51163 -1.10679 0.51423 -1.10803 C 0.521 -1.11173 0.52847 -1.11698 0.53524 -1.12253 C 0.54271 -1.12963 0.54861 -1.13673 0.55694 -1.13982 C 0.57291 -1.1463 0.56371 -1.13889 0.57691 -1.14476 C 0.58663 -1.14938 0.59722 -1.15185 0.60694 -1.1571 C 0.61337 -1.1605 0.61892 -1.1642 0.62535 -1.16729 C 0.6401 -1.17315 0.65469 -1.18117 0.66944 -1.18673 C 0.67778 -1.18951 0.67257 -1.18827 0.68003 -1.19167 C 0.68403 -1.19352 0.69132 -1.19661 0.69132 -1.1963 C 0.69375 -1.19908 0.696 -1.20124 0.69878 -1.20432 " pathEditMode="relative" rAng="0" ptsTypes="fffffffffffffffffffffffffffffffffffffffffffffffffffffffffffffA">
                                      <p:cBhvr>
                                        <p:cTn id="89" dur="4000" fill="hold"/>
                                        <p:tgtEl>
                                          <p:spTgt spid="17425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3493100" y="-6021600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26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>
                                      <p:cBhvr>
                                        <p:cTn id="91" dur="4000" tmFilter="0, 0; .2, .5; .8, .5; 1, 0"/>
                                        <p:tgtEl>
                                          <p:spTgt spid="174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000" autoRev="1" fill="hold"/>
                                        <p:tgtEl>
                                          <p:spTgt spid="174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3" presetID="6" presetClass="emph" presetSubtype="0" repeatCount="indefinite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4" dur="4000" fill="hold"/>
                                        <p:tgtEl>
                                          <p:spTgt spid="17425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95" presetID="0" presetClass="path" presetSubtype="0" repeatCount="indefinite" accel="50000" decel="5000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Motion origin="layout" path="M -3.05556E-6 -0.00031 C 0.00174 -0.00803 0.00365 -0.01451 0.00764 -0.02006 C 0.00955 -0.02901 0.0066 -0.01821 0.01094 -0.02747 C 0.01146 -0.0287 0.01111 -0.03025 0.01181 -0.03117 C 0.0132 -0.03333 0.01545 -0.03426 0.01667 -0.03642 C 0.01858 -0.0392 0.01945 -0.04074 0.0217 -0.04228 C 0.02257 -0.04321 0.02361 -0.04321 0.02431 -0.04352 C 0.03247 -0.05031 0.02622 -0.04753 0.03247 -0.05 C 0.03542 -0.05247 0.03768 -0.0534 0.0408 -0.05463 C 0.04705 -0.0608 0.05521 -0.06235 0.06233 -0.06358 C 0.07205 -0.06821 0.06233 -0.06389 0.07309 -0.06728 C 0.08247 -0.07006 0.0915 -0.07377 0.1007 -0.07593 C 0.10157 -0.07624 0.10226 -0.07685 0.10313 -0.07716 C 0.10521 -0.07778 0.10729 -0.07778 0.10903 -0.0784 C 0.11632 -0.08117 0.12309 -0.08673 0.13004 -0.09074 C 0.13264 -0.09228 0.13733 -0.09352 0.13993 -0.09568 C 0.14375 -0.09908 0.14653 -0.10278 0.1507 -0.10432 C 0.15348 -0.1071 0.15591 -0.11019 0.1592 -0.11173 C 0.16389 -0.11883 0.17032 -0.12469 0.1757 -0.13025 C 0.17709 -0.13179 0.17795 -0.13395 0.17934 -0.13549 C 0.18299 -0.14012 0.1849 -0.14167 0.18837 -0.14537 C 0.19011 -0.15247 0.18854 -0.14784 0.1941 -0.15648 C 0.19497 -0.15772 0.19601 -0.15895 0.1967 -0.16019 C 0.19757 -0.16142 0.19914 -0.16358 0.19914 -0.16358 C 0.20122 -0.17253 0.19827 -0.16235 0.20348 -0.16883 C 0.20417 -0.16945 0.20382 -0.1713 0.20417 -0.17253 C 0.20504 -0.17408 0.20643 -0.175 0.20764 -0.17624 C 0.21059 -0.18519 0.20747 -0.17716 0.2125 -0.18611 C 0.21598 -0.19198 0.21771 -0.19969 0.22084 -0.20587 C 0.22205 -0.21173 0.22344 -0.21451 0.22604 -0.21945 C 0.22813 -0.22932 0.22483 -0.21636 0.22934 -0.22685 C 0.23021 -0.2287 0.23021 -0.23117 0.23091 -0.23333 C 0.23316 -0.2392 0.23559 -0.24445 0.2375 -0.25062 C 0.24132 -0.26111 0.24479 -0.27191 0.24844 -0.28272 C 0.24948 -0.2858 0.25139 -0.28827 0.25261 -0.29136 C 0.25712 -0.30185 0.2632 -0.31235 0.26702 -0.32346 C 0.26841 -0.32809 0.27032 -0.33241 0.27188 -0.33704 C 0.27361 -0.34228 0.27292 -0.3429 0.27518 -0.34691 C 0.28386 -0.36204 0.27379 -0.34259 0.28091 -0.35679 C 0.28143 -0.35803 0.28143 -0.35957 0.28195 -0.3608 C 0.28247 -0.36204 0.28299 -0.36296 0.28351 -0.36451 C 0.28507 -0.37037 0.28594 -0.37685 0.28768 -0.38303 C 0.28889 -0.38796 0.29115 -0.39198 0.29271 -0.39661 C 0.29636 -0.40741 0.29931 -0.41821 0.30365 -0.4284 C 0.30452 -0.43025 0.30521 -0.43241 0.30608 -0.43457 C 0.30712 -0.43673 0.30834 -0.43858 0.30938 -0.44074 C 0.31042 -0.44321 0.31111 -0.44568 0.31181 -0.44815 C 0.31927 -0.46574 0.32639 -0.4784 0.33611 -0.4929 C 0.33976 -0.49846 0.34115 -0.50617 0.34358 -0.51266 C 0.34497 -0.51605 0.3467 -0.51821 0.34861 -0.5213 C 0.35 -0.52747 0.34879 -0.52315 0.35191 -0.52994 C 0.35782 -0.54259 0.35677 -0.5429 0.36528 -0.55216 C 0.36684 -0.5537 0.36841 -0.55648 0.37032 -0.55679 C 0.37535 -0.55864 0.38056 -0.56142 0.38542 -0.5642 C 0.39098 -0.5679 0.39514 -0.5713 0.40104 -0.57315 C 0.4125 -0.57624 0.40608 -0.57253 0.41545 -0.57531 C 0.42257 -0.57778 0.43021 -0.57901 0.43698 -0.58179 C 0.44167 -0.58333 0.44584 -0.58549 0.45035 -0.58642 C 0.46111 -0.58982 0.47153 -0.59383 0.48212 -0.59661 C 0.4882 -0.59784 0.48438 -0.59753 0.48976 -0.59908 C 0.49254 -0.6 0.49792 -0.60154 0.49792 -0.60124 C 0.49966 -0.60278 0.50122 -0.60401 0.5033 -0.60556 " pathEditMode="relative" rAng="0" ptsTypes="fffffffffffffffffffffffffffffffffffffffffffffffffffffffffffffA">
                                      <p:cBhvr>
                                        <p:cTn id="96" dur="4000" fill="hold"/>
                                        <p:tgtEl>
                                          <p:spTgt spid="17426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2515600" y="-3024700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26" presetClass="emph" presetSubtype="0" repeatCount="indefinite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Effect>
                                      <p:cBhvr>
                                        <p:cTn id="98" dur="4000" tmFilter="0, 0; .2, .5; .8, .5; 1, 0"/>
                                        <p:tgtEl>
                                          <p:spTgt spid="174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000" autoRev="1" fill="hold"/>
                                        <p:tgtEl>
                                          <p:spTgt spid="174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0" presetID="6" presetClass="emph" presetSubtype="0" repeatCount="indefinite" autoRev="1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Scale>
                                      <p:cBhvr>
                                        <p:cTn id="101" dur="4000" fill="hold"/>
                                        <p:tgtEl>
                                          <p:spTgt spid="17426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02" presetID="0" presetClass="path" presetSubtype="0" repeatCount="indefinite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2.22222E-6 1.97531E-6 C 0.00156 -0.00525 0.00295 -0.00926 0.00607 -0.01296 C 0.00781 -0.01883 0.00538 -0.01173 0.00885 -0.01759 C 0.0092 -0.01852 0.00903 -0.01945 0.00955 -0.02006 C 0.01059 -0.02161 0.0125 -0.02192 0.01354 -0.02346 C 0.01493 -0.02531 0.01562 -0.02624 0.01753 -0.02747 C 0.01823 -0.02778 0.01892 -0.02778 0.01962 -0.02809 C 0.02621 -0.03241 0.02118 -0.03056 0.02639 -0.03241 C 0.02864 -0.03395 0.03055 -0.03457 0.03316 -0.03519 C 0.03819 -0.03951 0.04479 -0.04013 0.05052 -0.04105 C 0.0585 -0.04414 0.05052 -0.04136 0.05937 -0.04352 C 0.06684 -0.04506 0.07378 -0.04784 0.08142 -0.04908 C 0.08212 -0.04938 0.08264 -0.04969 0.08333 -0.05 C 0.08489 -0.05031 0.08663 -0.05 0.08819 -0.05062 C 0.09392 -0.05216 0.09948 -0.05587 0.10503 -0.05864 C 0.10729 -0.05957 0.11094 -0.06019 0.11302 -0.06173 C 0.11614 -0.06389 0.1184 -0.06636 0.12187 -0.06759 C 0.12413 -0.06914 0.12604 -0.07099 0.12864 -0.07222 C 0.13246 -0.07655 0.13767 -0.08056 0.14201 -0.08426 C 0.14305 -0.08488 0.14375 -0.08642 0.14479 -0.08735 C 0.14791 -0.09043 0.14948 -0.09167 0.15208 -0.09383 C 0.15347 -0.09846 0.15243 -0.09537 0.15677 -0.10093 C 0.15746 -0.10185 0.15816 -0.10247 0.15903 -0.10309 C 0.15972 -0.10401 0.16094 -0.10556 0.16094 -0.10556 C 0.16267 -0.11142 0.16007 -0.10494 0.16441 -0.10895 C 0.16493 -0.10926 0.16458 -0.1105 0.16493 -0.11111 C 0.16562 -0.11235 0.16684 -0.11296 0.16771 -0.11358 C 0.17014 -0.11945 0.16771 -0.11451 0.1717 -0.12006 C 0.17448 -0.12377 0.17604 -0.12871 0.17847 -0.13303 C 0.17934 -0.13642 0.18055 -0.13827 0.18264 -0.14167 C 0.18437 -0.14784 0.1816 -0.13951 0.18524 -0.1463 C 0.18594 -0.14753 0.18611 -0.14908 0.18646 -0.15062 C 0.18819 -0.15401 0.19028 -0.15772 0.19201 -0.16142 C 0.19496 -0.16852 0.19791 -0.17531 0.20087 -0.18241 C 0.20156 -0.18457 0.20312 -0.18611 0.20416 -0.18796 C 0.20781 -0.19476 0.21267 -0.20155 0.2158 -0.20864 C 0.21684 -0.21173 0.2184 -0.2142 0.21979 -0.21729 C 0.221 -0.22068 0.22048 -0.22099 0.22239 -0.22377 C 0.22934 -0.23334 0.22118 -0.22068 0.22708 -0.22994 C 0.22725 -0.23087 0.22743 -0.23179 0.22778 -0.23241 C 0.22812 -0.23334 0.22882 -0.23395 0.22899 -0.23488 C 0.23038 -0.23858 0.23107 -0.2429 0.23246 -0.24692 C 0.2335 -0.25 0.23541 -0.25247 0.23646 -0.25556 C 0.23941 -0.26266 0.24184 -0.26976 0.24531 -0.27624 C 0.246 -0.27747 0.24653 -0.27901 0.24722 -0.28025 C 0.24826 -0.28148 0.24913 -0.28272 0.25 -0.28426 C 0.25069 -0.2858 0.25139 -0.28766 0.25208 -0.28889 C 0.25798 -0.30031 0.26371 -0.30864 0.27153 -0.31759 C 0.27465 -0.32099 0.27587 -0.32593 0.2776 -0.33025 C 0.27882 -0.33272 0.28021 -0.33395 0.28177 -0.3358 C 0.28281 -0.33982 0.28177 -0.33704 0.28437 -0.34136 C 0.28923 -0.34969 0.28837 -0.34969 0.29514 -0.35587 C 0.29653 -0.35679 0.29774 -0.35864 0.2993 -0.35895 C 0.3033 -0.36019 0.30764 -0.36173 0.31146 -0.36358 C 0.3158 -0.36605 0.31927 -0.36852 0.32413 -0.36945 C 0.33333 -0.37161 0.32812 -0.36914 0.33576 -0.37099 C 0.34149 -0.37253 0.34757 -0.37346 0.3533 -0.375 C 0.35694 -0.37624 0.36024 -0.37716 0.36406 -0.37809 C 0.37257 -0.38025 0.38107 -0.38303 0.38958 -0.38457 C 0.39444 -0.3855 0.39149 -0.38519 0.39583 -0.38611 C 0.39809 -0.38673 0.40225 -0.38796 0.40225 -0.38766 C 0.40382 -0.38858 0.40521 -0.3892 0.40677 -0.39043 " pathEditMode="relative" rAng="0" ptsTypes="fffffffffffffffffffffffffffffffffffffffffffffffffffffffffffffA">
                                      <p:cBhvr>
                                        <p:cTn id="103" dur="4000" fill="hold"/>
                                        <p:tgtEl>
                                          <p:spTgt spid="17427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2033000" y="-1953700"/>
                                    </p:animMotion>
                                  </p:childTnLst>
                                </p:cTn>
                              </p:par>
                              <p:par>
                                <p:cTn id="104" presetID="26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>
                                      <p:cBhvr>
                                        <p:cTn id="105" dur="4000" tmFilter="0, 0; .2, .5; .8, .5; 1, 0"/>
                                        <p:tgtEl>
                                          <p:spTgt spid="174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6" dur="2000" autoRev="1" fill="hold"/>
                                        <p:tgtEl>
                                          <p:spTgt spid="174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7" presetID="6" presetClass="emph" presetSubtype="0" repeatCount="indefinite" autoRev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108" dur="4000" fill="hold"/>
                                        <p:tgtEl>
                                          <p:spTgt spid="17427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09" presetID="0" presetClass="path" presetSubtype="0" repeatCount="indefinite" accel="50000" decel="5000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Motion origin="layout" path="M 2.22222E-6 3.08642E-6 C 0.00191 -0.01389 0.00399 -0.02531 0.00816 -0.0355 C 0.01024 -0.05093 0.00712 -0.03241 0.01163 -0.04815 C 0.01215 -0.05062 0.0118 -0.0534 0.01267 -0.05494 C 0.01406 -0.05895 0.01649 -0.06019 0.01771 -0.06389 C 0.01979 -0.06883 0.02083 -0.07161 0.02309 -0.07469 C 0.02396 -0.07593 0.025 -0.07593 0.02587 -0.07716 C 0.03437 -0.08889 0.02795 -0.08365 0.03455 -0.08797 C 0.03732 -0.0929 0.03975 -0.09445 0.04323 -0.0963 C 0.04982 -0.1071 0.0585 -0.10957 0.06632 -0.11204 C 0.07656 -0.12037 0.06632 -0.11297 0.07778 -0.11852 C 0.0875 -0.12346 0.09722 -0.13025 0.10694 -0.13365 C 0.10798 -0.13457 0.10868 -0.1355 0.10972 -0.13611 C 0.1118 -0.13735 0.11389 -0.13704 0.1158 -0.13827 C 0.12361 -0.1426 0.13073 -0.15278 0.13819 -0.15988 C 0.14114 -0.16297 0.14583 -0.16451 0.14861 -0.16883 C 0.15278 -0.17469 0.15573 -0.18118 0.16007 -0.18395 C 0.16319 -0.18889 0.16562 -0.19445 0.1691 -0.19723 C 0.17413 -0.20957 0.1809 -0.22037 0.1868 -0.22994 C 0.18802 -0.23241 0.18906 -0.23581 0.19028 -0.23858 C 0.19444 -0.24661 0.19653 -0.25 0.2 -0.25618 C 0.20173 -0.26883 0.20035 -0.26081 0.20625 -0.27562 C 0.20712 -0.27809 0.20798 -0.28025 0.20885 -0.2821 C 0.20972 -0.28457 0.21146 -0.28889 0.21146 -0.28858 C 0.21389 -0.30463 0.21041 -0.28673 0.21614 -0.29753 C 0.21684 -0.29908 0.21632 -0.30247 0.21701 -0.30432 C 0.21788 -0.30679 0.21927 -0.30834 0.22048 -0.31081 C 0.22378 -0.32655 0.22048 -0.31297 0.22552 -0.3284 C 0.22934 -0.33858 0.23125 -0.35216 0.23455 -0.36327 C 0.23576 -0.37377 0.23732 -0.3784 0.23993 -0.38766 C 0.24236 -0.40463 0.23889 -0.38148 0.24357 -0.40031 C 0.24444 -0.4034 0.24462 -0.40772 0.24514 -0.41111 C 0.24757 -0.42192 0.25017 -0.43148 0.25243 -0.44198 C 0.25642 -0.4605 0.26007 -0.47994 0.26389 -0.49877 C 0.2651 -0.50432 0.26684 -0.50865 0.2684 -0.51389 C 0.27309 -0.53241 0.27951 -0.55093 0.2835 -0.57068 C 0.28507 -0.57902 0.28715 -0.58673 0.28871 -0.59506 C 0.29045 -0.60402 0.28975 -0.60494 0.29219 -0.61204 C 0.30139 -0.63858 0.2908 -0.60432 0.29844 -0.62963 C 0.29878 -0.6321 0.29896 -0.63395 0.2993 -0.63611 C 0.29982 -0.63858 0.30069 -0.64013 0.30121 -0.6429 C 0.30295 -0.6534 0.30382 -0.66513 0.30555 -0.67531 C 0.30694 -0.68395 0.3092 -0.69136 0.31094 -0.69969 C 0.31493 -0.71852 0.31805 -0.73797 0.32239 -0.75587 C 0.32326 -0.75988 0.32413 -0.76327 0.32517 -0.76667 C 0.32621 -0.77068 0.32743 -0.77408 0.32864 -0.77778 C 0.32969 -0.78241 0.33038 -0.78673 0.33125 -0.79074 C 0.33923 -0.82192 0.3467 -0.84445 0.35694 -0.86976 C 0.36094 -0.87963 0.3625 -0.8929 0.36493 -0.90432 C 0.36649 -0.91081 0.3684 -0.91451 0.37031 -0.91945 C 0.3717 -0.93056 0.37048 -0.92315 0.37378 -0.93519 C 0.38003 -0.95679 0.37882 -0.95772 0.38819 -0.97408 C 0.38975 -0.97716 0.39149 -0.98148 0.3934 -0.98272 C 0.39861 -0.98581 0.40416 -0.99044 0.40937 -0.99568 C 0.41528 -1.00155 0.41979 -1.00803 0.42604 -1.0105 C 0.43837 -1.01636 0.43125 -1.00988 0.44132 -1.01513 C 0.44878 -1.01945 0.45694 -1.0213 0.46423 -1.02624 C 0.46927 -1.02932 0.47344 -1.03241 0.47847 -1.03488 C 0.48975 -1.04044 0.50087 -1.04784 0.51215 -1.05247 C 0.51857 -1.05494 0.51458 -1.05402 0.52031 -1.05679 C 0.52326 -1.05834 0.52882 -1.06111 0.52882 -1.06081 C 0.53073 -1.06327 0.53264 -1.06544 0.53455 -1.06821 " pathEditMode="relative" rAng="0" ptsTypes="fffffffffffffffffffffffffffffffffffffffffffffffffffffffffffffA">
                                      <p:cBhvr>
                                        <p:cTn id="110" dur="4000" fill="hold"/>
                                        <p:tgtEl>
                                          <p:spTgt spid="17428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2673600" y="-5342600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26" presetClass="emph" presetSubtype="0" repeatCount="indefinite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>
                                      <p:cBhvr>
                                        <p:cTn id="112" dur="4000" tmFilter="0, 0; .2, .5; .8, .5; 1, 0"/>
                                        <p:tgtEl>
                                          <p:spTgt spid="174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3" dur="2000" autoRev="1" fill="hold"/>
                                        <p:tgtEl>
                                          <p:spTgt spid="174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4" presetID="6" presetClass="emph" presetSubtype="0" repeatCount="indefinite" autoRev="1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Scale>
                                      <p:cBhvr>
                                        <p:cTn id="115" dur="4000" fill="hold"/>
                                        <p:tgtEl>
                                          <p:spTgt spid="17428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16" presetID="0" presetClass="path" presetSubtype="0" repeatCount="indefinite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00365 -0.00586 C -0.00208 -0.02068 0 -0.03272 0.00451 -0.04383 C 0.00677 -0.06049 0.00347 -0.04043 0.00816 -0.05741 C 0.00885 -0.05988 0.00851 -0.06265 0.0092 -0.06451 C 0.01094 -0.06852 0.01337 -0.07037 0.01476 -0.07407 C 0.01684 -0.07932 0.01806 -0.08241 0.02049 -0.0858 C 0.02135 -0.08704 0.02257 -0.08704 0.02344 -0.08827 C 0.03264 -0.10093 0.02552 -0.09506 0.03281 -0.09969 C 0.03611 -0.10494 0.03854 -0.10679 0.04219 -0.10895 C 0.04948 -0.12068 0.05851 -0.12315 0.06684 -0.12531 C 0.07795 -0.13488 0.06684 -0.12654 0.07917 -0.13241 C 0.08976 -0.13765 0.09983 -0.14537 0.11024 -0.14877 C 0.11146 -0.15 0.11215 -0.15062 0.11319 -0.15123 C 0.11545 -0.15216 0.11771 -0.15185 0.11979 -0.15339 C 0.12813 -0.15864 0.13576 -0.16944 0.14358 -0.17716 C 0.1467 -0.18056 0.15191 -0.1821 0.15486 -0.18673 C 0.1592 -0.1929 0.16233 -0.2 0.16701 -0.20247 C 0.17031 -0.20802 0.17292 -0.21389 0.17674 -0.21728 C 0.18194 -0.22994 0.18906 -0.24198 0.19531 -0.25216 C 0.19688 -0.25432 0.19792 -0.25864 0.19931 -0.26142 C 0.20347 -0.26975 0.20573 -0.27346 0.20955 -0.28025 C 0.21146 -0.29321 0.2099 -0.28549 0.21632 -0.30093 C 0.21719 -0.30339 0.21823 -0.30586 0.21927 -0.30802 C 0.22014 -0.3108 0.22188 -0.31512 0.22188 -0.31481 C 0.22431 -0.33179 0.22083 -0.31265 0.22674 -0.32469 C 0.22743 -0.32623 0.22708 -0.32932 0.22743 -0.33179 C 0.22865 -0.33426 0.23021 -0.33611 0.23125 -0.33858 C 0.23472 -0.35556 0.23125 -0.34074 0.23698 -0.35741 C 0.2408 -0.36821 0.24288 -0.38302 0.24653 -0.39444 C 0.24774 -0.40586 0.24931 -0.41111 0.25226 -0.42006 C 0.25486 -0.43889 0.25104 -0.4142 0.25608 -0.43457 C 0.25694 -0.43796 0.25712 -0.44228 0.25781 -0.44568 C 0.26042 -0.4571 0.26319 -0.46759 0.26545 -0.47901 C 0.26979 -0.49907 0.27361 -0.51975 0.27778 -0.53981 C 0.27882 -0.54568 0.28108 -0.55062 0.28247 -0.55617 C 0.28767 -0.57593 0.29444 -0.59599 0.29878 -0.61667 C 0.30035 -0.62593 0.30243 -0.63395 0.30434 -0.64259 C 0.30608 -0.65278 0.30538 -0.6537 0.30799 -0.66142 C 0.31788 -0.68951 0.30625 -0.65309 0.31458 -0.67994 C 0.3151 -0.68241 0.31528 -0.68488 0.31545 -0.68704 C 0.31615 -0.68951 0.31719 -0.69136 0.31736 -0.69444 C 0.31927 -0.70525 0.32031 -0.7179 0.32222 -0.72901 C 0.32378 -0.73827 0.32622 -0.74599 0.32813 -0.75525 C 0.33194 -0.77531 0.33542 -0.7963 0.34028 -0.81512 C 0.34115 -0.81914 0.34201 -0.82346 0.34306 -0.82716 C 0.34427 -0.83117 0.34566 -0.83488 0.3467 -0.83889 C 0.34792 -0.84383 0.34844 -0.84846 0.34965 -0.85309 C 0.35781 -0.88611 0.36615 -0.91019 0.37691 -0.93765 C 0.38125 -0.94815 0.38299 -0.96265 0.38559 -0.97469 C 0.38715 -0.98148 0.38906 -0.98549 0.39115 -0.99074 C 0.39271 -1.00309 0.39132 -0.99475 0.39497 -1.00772 C 0.40174 -1.03117 0.40035 -1.03179 0.41007 -1.04938 C 0.41198 -1.05278 0.41372 -1.05772 0.41597 -1.05895 C 0.42153 -1.06235 0.42743 -1.06728 0.43281 -1.07253 C 0.43924 -1.07932 0.44392 -1.0858 0.45087 -1.08889 C 0.46389 -1.09475 0.45642 -1.08827 0.46719 -1.09383 C 0.475 -1.09815 0.48351 -1.10062 0.49149 -1.10494 C 0.4967 -1.10833 0.50139 -1.11204 0.5066 -1.1142 C 0.51858 -1.12037 0.53038 -1.12839 0.54271 -1.13333 C 0.54931 -1.1358 0.54514 -1.13457 0.55122 -1.13796 C 0.55434 -1.13951 0.56042 -1.14259 0.56042 -1.14228 C 0.5625 -1.14475 0.56424 -1.14722 0.56667 -1.14969 " pathEditMode="relative" rAng="0" ptsTypes="fffffffffffffffffffffffffffffffffffffffffffffffffffffffffffffA">
                                      <p:cBhvr>
                                        <p:cTn id="117" dur="4000" fill="hold"/>
                                        <p:tgtEl>
                                          <p:spTgt spid="17429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2850700" y="-5719100"/>
                                    </p:animMotion>
                                  </p:childTnLst>
                                </p:cTn>
                              </p:par>
                              <p:par>
                                <p:cTn id="118" presetID="26" presetClass="emph" presetSubtype="0" repeatCount="indefinite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>
                                      <p:cBhvr>
                                        <p:cTn id="119" dur="4000" tmFilter="0, 0; .2, .5; .8, .5; 1, 0"/>
                                        <p:tgtEl>
                                          <p:spTgt spid="174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0" dur="2000" autoRev="1" fill="hold"/>
                                        <p:tgtEl>
                                          <p:spTgt spid="174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1" presetID="6" presetClass="emph" presetSubtype="0" repeatCount="indefinite" autoRev="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Scale>
                                      <p:cBhvr>
                                        <p:cTn id="122" dur="4000" fill="hold"/>
                                        <p:tgtEl>
                                          <p:spTgt spid="17429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23" presetID="0" presetClass="path" presetSubtype="0" repeatCount="indefinite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4.44444E-6 4.19753E-6 C 0.00174 -0.01574 0.00382 -0.0284 0.00816 -0.04013 C 0.01042 -0.05772 0.00695 -0.03642 0.01181 -0.05494 C 0.01233 -0.0571 0.01198 -0.06019 0.01285 -0.06204 C 0.01424 -0.06636 0.01684 -0.06791 0.01823 -0.07223 C 0.02014 -0.07747 0.02119 -0.08087 0.02362 -0.08426 C 0.02448 -0.08581 0.02553 -0.08581 0.02639 -0.08673 C 0.03542 -0.10031 0.02865 -0.09445 0.03577 -0.09908 C 0.03872 -0.10463 0.04115 -0.10679 0.0448 -0.10926 C 0.05174 -0.12099 0.06094 -0.12377 0.06893 -0.12624 C 0.07969 -0.1355 0.06893 -0.12716 0.08091 -0.13334 C 0.09115 -0.1392 0.10122 -0.14692 0.11146 -0.15124 C 0.11233 -0.15155 0.1132 -0.15278 0.11407 -0.1534 C 0.11632 -0.15433 0.11858 -0.15433 0.12066 -0.15556 C 0.12865 -0.16112 0.13612 -0.17223 0.14375 -0.18087 C 0.14688 -0.18395 0.15174 -0.1855 0.15487 -0.19013 C 0.15903 -0.19661 0.16216 -0.20463 0.16667 -0.20741 C 0.16997 -0.21297 0.17257 -0.21914 0.17622 -0.22192 C 0.18143 -0.23612 0.18855 -0.24815 0.19445 -0.25926 C 0.19601 -0.26173 0.19688 -0.26605 0.19827 -0.26883 C 0.20261 -0.27809 0.20469 -0.2821 0.20851 -0.28889 C 0.21025 -0.30278 0.20869 -0.29414 0.21494 -0.31081 C 0.2158 -0.31328 0.21667 -0.31544 0.21771 -0.31791 C 0.21858 -0.32037 0.22032 -0.32562 0.22032 -0.32531 C 0.22275 -0.34291 0.21928 -0.32284 0.22518 -0.33581 C 0.22605 -0.33704 0.22535 -0.34074 0.22605 -0.34291 C 0.22709 -0.34568 0.22848 -0.34754 0.22969 -0.35031 C 0.23316 -0.36852 0.22969 -0.35216 0.23507 -0.36976 C 0.23889 -0.3821 0.24098 -0.39723 0.24445 -0.40926 C 0.24566 -0.42068 0.2474 -0.42686 0.25 -0.43642 C 0.25244 -0.45556 0.24879 -0.42963 0.25382 -0.45124 C 0.25469 -0.45525 0.25487 -0.45988 0.25539 -0.46358 C 0.25782 -0.47531 0.26059 -0.48642 0.26303 -0.49815 C 0.26702 -0.51883 0.27101 -0.54074 0.275 -0.56235 C 0.27622 -0.56821 0.27813 -0.57346 0.27969 -0.57902 C 0.28473 -0.60031 0.29115 -0.62068 0.29549 -0.64291 C 0.29688 -0.65247 0.29914 -0.66112 0.30087 -0.67068 C 0.30261 -0.68118 0.30191 -0.68179 0.30434 -0.69044 C 0.31407 -0.72007 0.30296 -0.68118 0.31094 -0.70957 C 0.31146 -0.71204 0.31146 -0.71482 0.31198 -0.71729 C 0.3125 -0.72007 0.31337 -0.7213 0.31389 -0.72439 C 0.31563 -0.73612 0.31667 -0.74939 0.31841 -0.76112 C 0.31997 -0.77068 0.32223 -0.77933 0.32396 -0.78889 C 0.32813 -0.80957 0.33125 -0.8321 0.33612 -0.85216 C 0.33681 -0.85649 0.33768 -0.8605 0.33872 -0.8642 C 0.33994 -0.86852 0.34115 -0.87223 0.34237 -0.87655 C 0.34341 -0.88149 0.34428 -0.88704 0.34514 -0.89167 C 0.35348 -0.92655 0.36129 -0.95155 0.37188 -0.98025 C 0.37605 -0.99105 0.37761 -1.0071 0.38021 -1.01976 C 0.3816 -1.02655 0.38369 -1.03118 0.38577 -1.03642 C 0.38733 -1.04908 0.38594 -1.04044 0.38941 -1.05402 C 0.39619 -1.07902 0.3948 -1.07994 0.40434 -1.09846 C 0.40608 -1.10124 0.40782 -1.10618 0.4099 -1.10772 C 0.41528 -1.11173 0.42119 -1.11698 0.42657 -1.12284 C 0.43264 -1.12933 0.43733 -1.13673 0.44393 -1.14013 C 0.4566 -1.1463 0.44931 -1.13889 0.45973 -1.14414 C 0.46754 -1.14908 0.47605 -1.15155 0.48369 -1.15649 C 0.48889 -1.16019 0.49323 -1.16358 0.49844 -1.16667 C 0.51025 -1.17254 0.52188 -1.18087 0.53369 -1.18612 C 0.54028 -1.1892 0.53612 -1.18766 0.54219 -1.19136 C 0.54514 -1.19291 0.55105 -1.1963 0.55105 -1.19599 C 0.55296 -1.19846 0.55487 -1.20093 0.55712 -1.20402 " pathEditMode="relative" rAng="0" ptsTypes="fffffffffffffffffffffffffffffffffffffffffffffffffffffffffffffA">
                                      <p:cBhvr>
                                        <p:cTn id="124" dur="4000" fill="hold"/>
                                        <p:tgtEl>
                                          <p:spTgt spid="17430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2784700" y="-6021600"/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26" presetClass="emph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>
                                      <p:cBhvr>
                                        <p:cTn id="126" dur="4000" tmFilter="0, 0; .2, .5; .8, .5; 1, 0"/>
                                        <p:tgtEl>
                                          <p:spTgt spid="174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7" dur="2000" autoRev="1" fill="hold"/>
                                        <p:tgtEl>
                                          <p:spTgt spid="174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8" presetID="6" presetClass="emph" presetSubtype="0" repeatCount="indefinite" autoRev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129" dur="4000" fill="hold"/>
                                        <p:tgtEl>
                                          <p:spTgt spid="17430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30" presetID="2" presetClass="entr" presetSubtype="1" repeatCount="indefinite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3500" fill="hold"/>
                                        <p:tgtEl>
                                          <p:spTgt spid="174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3500" fill="hold"/>
                                        <p:tgtEl>
                                          <p:spTgt spid="174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31" grpId="0" bldLvl="0" animBg="1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C:\Users\jsj\Desktop\新建文件夹 (3)\golden_wildflowers-wallpaper-1920x10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99"/>
          <a:stretch>
            <a:fillRect/>
          </a:stretch>
        </p:blipFill>
        <p:spPr bwMode="auto">
          <a:xfrm>
            <a:off x="0" y="0"/>
            <a:ext cx="91567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extBox 32"/>
          <p:cNvSpPr>
            <a:spLocks noChangeArrowheads="1"/>
          </p:cNvSpPr>
          <p:nvPr/>
        </p:nvSpPr>
        <p:spPr bwMode="auto">
          <a:xfrm>
            <a:off x="2555875" y="2355850"/>
            <a:ext cx="3781425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600" b="1">
                <a:latin typeface="方正细圆简体" pitchFamily="1" charset="-122"/>
                <a:ea typeface="方正细圆简体" pitchFamily="1" charset="-122"/>
              </a:rPr>
              <a:t>xxxxxxx大学xx届同学聚会</a:t>
            </a:r>
            <a:endParaRPr lang="en-US" sz="1600" b="1">
              <a:latin typeface="方正细圆简体" pitchFamily="1" charset="-122"/>
              <a:ea typeface="方正细圆简体" pitchFamily="1" charset="-122"/>
            </a:endParaRPr>
          </a:p>
          <a:p>
            <a:pPr algn="ctr">
              <a:lnSpc>
                <a:spcPct val="120000"/>
              </a:lnSpc>
            </a:pPr>
            <a:r>
              <a:rPr lang="zh-CN" altLang="en-US" sz="1600" b="1">
                <a:latin typeface="方正细圆简体" pitchFamily="1" charset="-122"/>
                <a:ea typeface="方正细圆简体" pitchFamily="1" charset="-122"/>
              </a:rPr>
              <a:t>时间：</a:t>
            </a:r>
            <a:r>
              <a:rPr lang="en-US" sz="1600" b="1">
                <a:latin typeface="方正细圆简体" pitchFamily="1" charset="-122"/>
                <a:ea typeface="方正细圆简体" pitchFamily="1" charset="-122"/>
              </a:rPr>
              <a:t>2018.08.08</a:t>
            </a:r>
            <a:endParaRPr lang="zh-CN" altLang="en-US" sz="1600" b="1">
              <a:latin typeface="方正细圆简体" pitchFamily="1" charset="-122"/>
              <a:ea typeface="方正细圆简体" pitchFamily="1" charset="-122"/>
            </a:endParaRPr>
          </a:p>
          <a:p>
            <a:pPr algn="ctr">
              <a:lnSpc>
                <a:spcPct val="120000"/>
              </a:lnSpc>
            </a:pPr>
            <a:r>
              <a:rPr lang="zh-CN" altLang="en-US" sz="1600" b="1">
                <a:latin typeface="方正细圆简体" pitchFamily="1" charset="-122"/>
                <a:ea typeface="方正细圆简体" pitchFamily="1" charset="-122"/>
              </a:rPr>
              <a:t>地点：幸福港湾</a:t>
            </a:r>
            <a:endParaRPr lang="en-US" sz="1600" b="1">
              <a:latin typeface="方正细圆简体" pitchFamily="1" charset="-122"/>
              <a:ea typeface="方正细圆简体" pitchFamily="1" charset="-122"/>
            </a:endParaRPr>
          </a:p>
        </p:txBody>
      </p:sp>
      <p:sp>
        <p:nvSpPr>
          <p:cNvPr id="18436" name="Rectangle 6"/>
          <p:cNvSpPr>
            <a:spLocks noChangeArrowheads="1"/>
          </p:cNvSpPr>
          <p:nvPr/>
        </p:nvSpPr>
        <p:spPr bwMode="auto">
          <a:xfrm>
            <a:off x="4252913" y="1084263"/>
            <a:ext cx="100012" cy="461962"/>
          </a:xfrm>
          <a:prstGeom prst="rect">
            <a:avLst/>
          </a:prstGeom>
          <a:solidFill>
            <a:srgbClr val="66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zh-CN" sz="900">
              <a:solidFill>
                <a:srgbClr val="000000"/>
              </a:solidFill>
              <a:latin typeface="Calibri" pitchFamily="34" charset="0"/>
              <a:sym typeface="宋体" pitchFamily="2" charset="-122"/>
            </a:endParaRPr>
          </a:p>
        </p:txBody>
      </p:sp>
      <p:sp>
        <p:nvSpPr>
          <p:cNvPr id="18437" name="Rectangle 7"/>
          <p:cNvSpPr>
            <a:spLocks noChangeArrowheads="1"/>
          </p:cNvSpPr>
          <p:nvPr/>
        </p:nvSpPr>
        <p:spPr bwMode="auto">
          <a:xfrm>
            <a:off x="5013325" y="1527175"/>
            <a:ext cx="1071563" cy="74613"/>
          </a:xfrm>
          <a:prstGeom prst="rect">
            <a:avLst/>
          </a:prstGeom>
          <a:solidFill>
            <a:srgbClr val="CC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zh-CN" sz="900">
              <a:solidFill>
                <a:srgbClr val="000000"/>
              </a:solidFill>
              <a:latin typeface="Calibri" pitchFamily="34" charset="0"/>
              <a:sym typeface="宋体" pitchFamily="2" charset="-122"/>
            </a:endParaRPr>
          </a:p>
        </p:txBody>
      </p:sp>
      <p:sp>
        <p:nvSpPr>
          <p:cNvPr id="18438" name="Rectangle 8"/>
          <p:cNvSpPr>
            <a:spLocks noChangeArrowheads="1"/>
          </p:cNvSpPr>
          <p:nvPr/>
        </p:nvSpPr>
        <p:spPr bwMode="auto">
          <a:xfrm>
            <a:off x="2498725" y="779463"/>
            <a:ext cx="541338" cy="87312"/>
          </a:xfrm>
          <a:prstGeom prst="rect">
            <a:avLst/>
          </a:prstGeom>
          <a:solidFill>
            <a:srgbClr val="CC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zh-CN" sz="900">
              <a:solidFill>
                <a:srgbClr val="000000"/>
              </a:solidFill>
              <a:latin typeface="Calibri" pitchFamily="34" charset="0"/>
              <a:sym typeface="宋体" pitchFamily="2" charset="-122"/>
            </a:endParaRPr>
          </a:p>
        </p:txBody>
      </p:sp>
      <p:sp>
        <p:nvSpPr>
          <p:cNvPr id="18439" name="Freeform 9"/>
          <p:cNvSpPr>
            <a:spLocks noChangeArrowheads="1"/>
          </p:cNvSpPr>
          <p:nvPr/>
        </p:nvSpPr>
        <p:spPr bwMode="auto">
          <a:xfrm>
            <a:off x="2532063" y="1092200"/>
            <a:ext cx="425450" cy="111125"/>
          </a:xfrm>
          <a:custGeom>
            <a:avLst/>
            <a:gdLst>
              <a:gd name="T0" fmla="*/ 43 w 1318"/>
              <a:gd name="T1" fmla="*/ 31 h 339"/>
              <a:gd name="T2" fmla="*/ 1115 w 1318"/>
              <a:gd name="T3" fmla="*/ 0 h 339"/>
              <a:gd name="T4" fmla="*/ 1318 w 1318"/>
              <a:gd name="T5" fmla="*/ 269 h 339"/>
              <a:gd name="T6" fmla="*/ 0 w 1318"/>
              <a:gd name="T7" fmla="*/ 339 h 339"/>
              <a:gd name="T8" fmla="*/ 43 w 1318"/>
              <a:gd name="T9" fmla="*/ 31 h 33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318"/>
              <a:gd name="T16" fmla="*/ 0 h 339"/>
              <a:gd name="T17" fmla="*/ 1318 w 1318"/>
              <a:gd name="T18" fmla="*/ 339 h 33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318" h="339">
                <a:moveTo>
                  <a:pt x="43" y="31"/>
                </a:moveTo>
                <a:lnTo>
                  <a:pt x="1115" y="0"/>
                </a:lnTo>
                <a:lnTo>
                  <a:pt x="1318" y="269"/>
                </a:lnTo>
                <a:lnTo>
                  <a:pt x="0" y="339"/>
                </a:lnTo>
                <a:lnTo>
                  <a:pt x="43" y="31"/>
                </a:lnTo>
                <a:close/>
              </a:path>
            </a:pathLst>
          </a:custGeom>
          <a:solidFill>
            <a:srgbClr val="CC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zh-CN" sz="900">
              <a:solidFill>
                <a:srgbClr val="000000"/>
              </a:solidFill>
              <a:latin typeface="Calibri" pitchFamily="34" charset="0"/>
              <a:sym typeface="宋体" pitchFamily="2" charset="-122"/>
            </a:endParaRPr>
          </a:p>
        </p:txBody>
      </p:sp>
      <p:sp>
        <p:nvSpPr>
          <p:cNvPr id="18440" name="Freeform 10"/>
          <p:cNvSpPr>
            <a:spLocks noChangeArrowheads="1"/>
          </p:cNvSpPr>
          <p:nvPr/>
        </p:nvSpPr>
        <p:spPr bwMode="auto">
          <a:xfrm>
            <a:off x="2497138" y="852488"/>
            <a:ext cx="317500" cy="349250"/>
          </a:xfrm>
          <a:custGeom>
            <a:avLst/>
            <a:gdLst>
              <a:gd name="T0" fmla="*/ 0 w 978"/>
              <a:gd name="T1" fmla="*/ 784 h 1064"/>
              <a:gd name="T2" fmla="*/ 513 w 978"/>
              <a:gd name="T3" fmla="*/ 0 h 1064"/>
              <a:gd name="T4" fmla="*/ 978 w 978"/>
              <a:gd name="T5" fmla="*/ 1 h 1064"/>
              <a:gd name="T6" fmla="*/ 249 w 978"/>
              <a:gd name="T7" fmla="*/ 1026 h 1064"/>
              <a:gd name="T8" fmla="*/ 120 w 978"/>
              <a:gd name="T9" fmla="*/ 1064 h 1064"/>
              <a:gd name="T10" fmla="*/ 0 w 978"/>
              <a:gd name="T11" fmla="*/ 784 h 106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978"/>
              <a:gd name="T19" fmla="*/ 0 h 1064"/>
              <a:gd name="T20" fmla="*/ 978 w 978"/>
              <a:gd name="T21" fmla="*/ 1064 h 106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978" h="1064">
                <a:moveTo>
                  <a:pt x="0" y="784"/>
                </a:moveTo>
                <a:cubicBezTo>
                  <a:pt x="182" y="614"/>
                  <a:pt x="385" y="416"/>
                  <a:pt x="513" y="0"/>
                </a:cubicBezTo>
                <a:cubicBezTo>
                  <a:pt x="668" y="0"/>
                  <a:pt x="823" y="1"/>
                  <a:pt x="978" y="1"/>
                </a:cubicBezTo>
                <a:cubicBezTo>
                  <a:pt x="697" y="294"/>
                  <a:pt x="492" y="685"/>
                  <a:pt x="249" y="1026"/>
                </a:cubicBezTo>
                <a:lnTo>
                  <a:pt x="120" y="1064"/>
                </a:lnTo>
                <a:lnTo>
                  <a:pt x="0" y="784"/>
                </a:lnTo>
                <a:close/>
              </a:path>
            </a:pathLst>
          </a:custGeom>
          <a:solidFill>
            <a:srgbClr val="CC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zh-CN" sz="900">
              <a:solidFill>
                <a:srgbClr val="000000"/>
              </a:solidFill>
              <a:latin typeface="Calibri" pitchFamily="34" charset="0"/>
              <a:sym typeface="宋体" pitchFamily="2" charset="-122"/>
            </a:endParaRPr>
          </a:p>
        </p:txBody>
      </p:sp>
      <p:sp>
        <p:nvSpPr>
          <p:cNvPr id="18441" name="Freeform 11"/>
          <p:cNvSpPr>
            <a:spLocks noChangeArrowheads="1"/>
          </p:cNvSpPr>
          <p:nvPr/>
        </p:nvSpPr>
        <p:spPr bwMode="auto">
          <a:xfrm>
            <a:off x="2801938" y="922338"/>
            <a:ext cx="271462" cy="311150"/>
          </a:xfrm>
          <a:custGeom>
            <a:avLst/>
            <a:gdLst>
              <a:gd name="T0" fmla="*/ 255 w 843"/>
              <a:gd name="T1" fmla="*/ 0 h 962"/>
              <a:gd name="T2" fmla="*/ 843 w 843"/>
              <a:gd name="T3" fmla="*/ 906 h 962"/>
              <a:gd name="T4" fmla="*/ 544 w 843"/>
              <a:gd name="T5" fmla="*/ 962 h 962"/>
              <a:gd name="T6" fmla="*/ 0 w 843"/>
              <a:gd name="T7" fmla="*/ 124 h 962"/>
              <a:gd name="T8" fmla="*/ 255 w 843"/>
              <a:gd name="T9" fmla="*/ 0 h 96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43"/>
              <a:gd name="T16" fmla="*/ 0 h 962"/>
              <a:gd name="T17" fmla="*/ 843 w 843"/>
              <a:gd name="T18" fmla="*/ 962 h 96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43" h="962">
                <a:moveTo>
                  <a:pt x="255" y="0"/>
                </a:moveTo>
                <a:cubicBezTo>
                  <a:pt x="407" y="356"/>
                  <a:pt x="622" y="614"/>
                  <a:pt x="843" y="906"/>
                </a:cubicBezTo>
                <a:cubicBezTo>
                  <a:pt x="757" y="931"/>
                  <a:pt x="627" y="951"/>
                  <a:pt x="544" y="962"/>
                </a:cubicBezTo>
                <a:cubicBezTo>
                  <a:pt x="344" y="711"/>
                  <a:pt x="181" y="487"/>
                  <a:pt x="0" y="124"/>
                </a:cubicBezTo>
                <a:cubicBezTo>
                  <a:pt x="85" y="83"/>
                  <a:pt x="170" y="42"/>
                  <a:pt x="255" y="0"/>
                </a:cubicBezTo>
                <a:close/>
              </a:path>
            </a:pathLst>
          </a:custGeom>
          <a:solidFill>
            <a:srgbClr val="CC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zh-CN" sz="900">
              <a:solidFill>
                <a:srgbClr val="000000"/>
              </a:solidFill>
              <a:latin typeface="Calibri" pitchFamily="34" charset="0"/>
              <a:sym typeface="宋体" pitchFamily="2" charset="-122"/>
            </a:endParaRPr>
          </a:p>
        </p:txBody>
      </p:sp>
      <p:sp>
        <p:nvSpPr>
          <p:cNvPr id="18442" name="Rectangle 12"/>
          <p:cNvSpPr>
            <a:spLocks noChangeArrowheads="1"/>
          </p:cNvSpPr>
          <p:nvPr/>
        </p:nvSpPr>
        <p:spPr bwMode="auto">
          <a:xfrm>
            <a:off x="2720975" y="1184275"/>
            <a:ext cx="95250" cy="463550"/>
          </a:xfrm>
          <a:prstGeom prst="rect">
            <a:avLst/>
          </a:prstGeom>
          <a:solidFill>
            <a:srgbClr val="CC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zh-CN" sz="900">
              <a:solidFill>
                <a:srgbClr val="000000"/>
              </a:solidFill>
              <a:latin typeface="Calibri" pitchFamily="34" charset="0"/>
              <a:sym typeface="宋体" pitchFamily="2" charset="-122"/>
            </a:endParaRPr>
          </a:p>
        </p:txBody>
      </p:sp>
      <p:sp>
        <p:nvSpPr>
          <p:cNvPr id="18443" name="Rectangle 13"/>
          <p:cNvSpPr>
            <a:spLocks noChangeArrowheads="1"/>
          </p:cNvSpPr>
          <p:nvPr/>
        </p:nvSpPr>
        <p:spPr bwMode="auto">
          <a:xfrm>
            <a:off x="2514600" y="1371600"/>
            <a:ext cx="511175" cy="98425"/>
          </a:xfrm>
          <a:prstGeom prst="rect">
            <a:avLst/>
          </a:prstGeom>
          <a:solidFill>
            <a:srgbClr val="CC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zh-CN" sz="900">
              <a:solidFill>
                <a:srgbClr val="000000"/>
              </a:solidFill>
              <a:latin typeface="Calibri" pitchFamily="34" charset="0"/>
              <a:sym typeface="宋体" pitchFamily="2" charset="-122"/>
            </a:endParaRPr>
          </a:p>
        </p:txBody>
      </p:sp>
      <p:sp>
        <p:nvSpPr>
          <p:cNvPr id="18444" name="Freeform 14"/>
          <p:cNvSpPr>
            <a:spLocks noChangeArrowheads="1"/>
          </p:cNvSpPr>
          <p:nvPr/>
        </p:nvSpPr>
        <p:spPr bwMode="auto">
          <a:xfrm>
            <a:off x="2527300" y="1612900"/>
            <a:ext cx="542925" cy="153988"/>
          </a:xfrm>
          <a:custGeom>
            <a:avLst/>
            <a:gdLst>
              <a:gd name="T0" fmla="*/ 0 w 1670"/>
              <a:gd name="T1" fmla="*/ 139 h 476"/>
              <a:gd name="T2" fmla="*/ 1670 w 1670"/>
              <a:gd name="T3" fmla="*/ 0 h 476"/>
              <a:gd name="T4" fmla="*/ 1614 w 1670"/>
              <a:gd name="T5" fmla="*/ 262 h 476"/>
              <a:gd name="T6" fmla="*/ 0 w 1670"/>
              <a:gd name="T7" fmla="*/ 440 h 476"/>
              <a:gd name="T8" fmla="*/ 0 w 1670"/>
              <a:gd name="T9" fmla="*/ 139 h 47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670"/>
              <a:gd name="T16" fmla="*/ 0 h 476"/>
              <a:gd name="T17" fmla="*/ 1670 w 1670"/>
              <a:gd name="T18" fmla="*/ 476 h 47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670" h="476">
                <a:moveTo>
                  <a:pt x="0" y="139"/>
                </a:moveTo>
                <a:cubicBezTo>
                  <a:pt x="557" y="93"/>
                  <a:pt x="988" y="106"/>
                  <a:pt x="1670" y="0"/>
                </a:cubicBezTo>
                <a:lnTo>
                  <a:pt x="1614" y="262"/>
                </a:lnTo>
                <a:cubicBezTo>
                  <a:pt x="1252" y="227"/>
                  <a:pt x="271" y="476"/>
                  <a:pt x="0" y="440"/>
                </a:cubicBezTo>
                <a:cubicBezTo>
                  <a:pt x="0" y="340"/>
                  <a:pt x="0" y="239"/>
                  <a:pt x="0" y="139"/>
                </a:cubicBezTo>
                <a:close/>
              </a:path>
            </a:pathLst>
          </a:custGeom>
          <a:solidFill>
            <a:srgbClr val="CC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zh-CN" sz="900">
              <a:solidFill>
                <a:srgbClr val="000000"/>
              </a:solidFill>
              <a:latin typeface="Calibri" pitchFamily="34" charset="0"/>
              <a:sym typeface="宋体" pitchFamily="2" charset="-122"/>
            </a:endParaRPr>
          </a:p>
        </p:txBody>
      </p:sp>
      <p:sp>
        <p:nvSpPr>
          <p:cNvPr id="18445" name="Freeform 15"/>
          <p:cNvSpPr>
            <a:spLocks noChangeArrowheads="1"/>
          </p:cNvSpPr>
          <p:nvPr/>
        </p:nvSpPr>
        <p:spPr bwMode="auto">
          <a:xfrm>
            <a:off x="3052763" y="700088"/>
            <a:ext cx="312737" cy="525462"/>
          </a:xfrm>
          <a:custGeom>
            <a:avLst/>
            <a:gdLst>
              <a:gd name="T0" fmla="*/ 624 w 966"/>
              <a:gd name="T1" fmla="*/ 0 h 1622"/>
              <a:gd name="T2" fmla="*/ 20 w 966"/>
              <a:gd name="T3" fmla="*/ 1340 h 1622"/>
              <a:gd name="T4" fmla="*/ 256 w 966"/>
              <a:gd name="T5" fmla="*/ 1622 h 1622"/>
              <a:gd name="T6" fmla="*/ 966 w 966"/>
              <a:gd name="T7" fmla="*/ 23 h 1622"/>
              <a:gd name="T8" fmla="*/ 624 w 966"/>
              <a:gd name="T9" fmla="*/ 0 h 162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66"/>
              <a:gd name="T16" fmla="*/ 0 h 1622"/>
              <a:gd name="T17" fmla="*/ 966 w 966"/>
              <a:gd name="T18" fmla="*/ 1622 h 162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66" h="1622">
                <a:moveTo>
                  <a:pt x="624" y="0"/>
                </a:moveTo>
                <a:cubicBezTo>
                  <a:pt x="544" y="372"/>
                  <a:pt x="343" y="1198"/>
                  <a:pt x="20" y="1340"/>
                </a:cubicBezTo>
                <a:cubicBezTo>
                  <a:pt x="0" y="1400"/>
                  <a:pt x="173" y="1611"/>
                  <a:pt x="256" y="1622"/>
                </a:cubicBezTo>
                <a:cubicBezTo>
                  <a:pt x="552" y="1201"/>
                  <a:pt x="752" y="717"/>
                  <a:pt x="966" y="23"/>
                </a:cubicBezTo>
                <a:cubicBezTo>
                  <a:pt x="904" y="33"/>
                  <a:pt x="827" y="38"/>
                  <a:pt x="624" y="0"/>
                </a:cubicBezTo>
                <a:close/>
              </a:path>
            </a:pathLst>
          </a:custGeom>
          <a:solidFill>
            <a:srgbClr val="CC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zh-CN" sz="900">
              <a:solidFill>
                <a:srgbClr val="000000"/>
              </a:solidFill>
              <a:latin typeface="Calibri" pitchFamily="34" charset="0"/>
              <a:sym typeface="宋体" pitchFamily="2" charset="-122"/>
            </a:endParaRPr>
          </a:p>
        </p:txBody>
      </p:sp>
      <p:sp>
        <p:nvSpPr>
          <p:cNvPr id="18446" name="Rectangle 16"/>
          <p:cNvSpPr>
            <a:spLocks noChangeArrowheads="1"/>
          </p:cNvSpPr>
          <p:nvPr/>
        </p:nvSpPr>
        <p:spPr bwMode="auto">
          <a:xfrm>
            <a:off x="3211513" y="930275"/>
            <a:ext cx="415925" cy="103188"/>
          </a:xfrm>
          <a:prstGeom prst="rect">
            <a:avLst/>
          </a:prstGeom>
          <a:solidFill>
            <a:srgbClr val="CC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zh-CN" sz="900">
              <a:solidFill>
                <a:srgbClr val="000000"/>
              </a:solidFill>
              <a:latin typeface="Calibri" pitchFamily="34" charset="0"/>
              <a:sym typeface="宋体" pitchFamily="2" charset="-122"/>
            </a:endParaRPr>
          </a:p>
        </p:txBody>
      </p:sp>
      <p:sp>
        <p:nvSpPr>
          <p:cNvPr id="18447" name="Freeform 17"/>
          <p:cNvSpPr>
            <a:spLocks noChangeArrowheads="1"/>
          </p:cNvSpPr>
          <p:nvPr/>
        </p:nvSpPr>
        <p:spPr bwMode="auto">
          <a:xfrm>
            <a:off x="3009900" y="1009650"/>
            <a:ext cx="552450" cy="822325"/>
          </a:xfrm>
          <a:custGeom>
            <a:avLst/>
            <a:gdLst>
              <a:gd name="T0" fmla="*/ 1362 w 1708"/>
              <a:gd name="T1" fmla="*/ 27 h 2542"/>
              <a:gd name="T2" fmla="*/ 20 w 1708"/>
              <a:gd name="T3" fmla="*/ 2286 h 2542"/>
              <a:gd name="T4" fmla="*/ 251 w 1708"/>
              <a:gd name="T5" fmla="*/ 2542 h 2542"/>
              <a:gd name="T6" fmla="*/ 1708 w 1708"/>
              <a:gd name="T7" fmla="*/ 21 h 2542"/>
              <a:gd name="T8" fmla="*/ 1362 w 1708"/>
              <a:gd name="T9" fmla="*/ 27 h 254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708"/>
              <a:gd name="T16" fmla="*/ 0 h 2542"/>
              <a:gd name="T17" fmla="*/ 1708 w 1708"/>
              <a:gd name="T18" fmla="*/ 2542 h 254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708" h="2542">
                <a:moveTo>
                  <a:pt x="1362" y="27"/>
                </a:moveTo>
                <a:cubicBezTo>
                  <a:pt x="1240" y="1480"/>
                  <a:pt x="762" y="1878"/>
                  <a:pt x="20" y="2286"/>
                </a:cubicBezTo>
                <a:cubicBezTo>
                  <a:pt x="0" y="2347"/>
                  <a:pt x="251" y="2542"/>
                  <a:pt x="251" y="2542"/>
                </a:cubicBezTo>
                <a:cubicBezTo>
                  <a:pt x="1041" y="2047"/>
                  <a:pt x="1666" y="1313"/>
                  <a:pt x="1708" y="21"/>
                </a:cubicBezTo>
                <a:cubicBezTo>
                  <a:pt x="1630" y="5"/>
                  <a:pt x="1541" y="0"/>
                  <a:pt x="1362" y="27"/>
                </a:cubicBezTo>
                <a:close/>
              </a:path>
            </a:pathLst>
          </a:custGeom>
          <a:solidFill>
            <a:srgbClr val="CC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zh-CN" sz="900">
              <a:solidFill>
                <a:srgbClr val="000000"/>
              </a:solidFill>
              <a:latin typeface="Calibri" pitchFamily="34" charset="0"/>
              <a:sym typeface="宋体" pitchFamily="2" charset="-122"/>
            </a:endParaRPr>
          </a:p>
        </p:txBody>
      </p:sp>
      <p:sp>
        <p:nvSpPr>
          <p:cNvPr id="18448" name="Freeform 18"/>
          <p:cNvSpPr>
            <a:spLocks noChangeArrowheads="1"/>
          </p:cNvSpPr>
          <p:nvPr/>
        </p:nvSpPr>
        <p:spPr bwMode="auto">
          <a:xfrm>
            <a:off x="3200400" y="1022350"/>
            <a:ext cx="1379538" cy="1063625"/>
          </a:xfrm>
          <a:custGeom>
            <a:avLst/>
            <a:gdLst>
              <a:gd name="T0" fmla="*/ 270 w 4262"/>
              <a:gd name="T1" fmla="*/ 0 h 3278"/>
              <a:gd name="T2" fmla="*/ 4242 w 4262"/>
              <a:gd name="T3" fmla="*/ 2431 h 3278"/>
              <a:gd name="T4" fmla="*/ 4241 w 4262"/>
              <a:gd name="T5" fmla="*/ 2743 h 3278"/>
              <a:gd name="T6" fmla="*/ 0 w 4262"/>
              <a:gd name="T7" fmla="*/ 107 h 3278"/>
              <a:gd name="T8" fmla="*/ 270 w 4262"/>
              <a:gd name="T9" fmla="*/ 0 h 327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262"/>
              <a:gd name="T16" fmla="*/ 0 h 3278"/>
              <a:gd name="T17" fmla="*/ 4262 w 4262"/>
              <a:gd name="T18" fmla="*/ 3278 h 327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262" h="3278">
                <a:moveTo>
                  <a:pt x="270" y="0"/>
                </a:moveTo>
                <a:cubicBezTo>
                  <a:pt x="392" y="1453"/>
                  <a:pt x="1146" y="2926"/>
                  <a:pt x="4242" y="2431"/>
                </a:cubicBezTo>
                <a:cubicBezTo>
                  <a:pt x="4262" y="2492"/>
                  <a:pt x="4242" y="2587"/>
                  <a:pt x="4241" y="2743"/>
                </a:cubicBezTo>
                <a:cubicBezTo>
                  <a:pt x="787" y="3278"/>
                  <a:pt x="42" y="1400"/>
                  <a:pt x="0" y="107"/>
                </a:cubicBezTo>
                <a:cubicBezTo>
                  <a:pt x="82" y="70"/>
                  <a:pt x="122" y="20"/>
                  <a:pt x="270" y="0"/>
                </a:cubicBezTo>
                <a:close/>
              </a:path>
            </a:pathLst>
          </a:custGeom>
          <a:solidFill>
            <a:srgbClr val="CC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zh-CN" sz="900">
              <a:solidFill>
                <a:srgbClr val="000000"/>
              </a:solidFill>
              <a:latin typeface="Calibri" pitchFamily="34" charset="0"/>
              <a:sym typeface="宋体" pitchFamily="2" charset="-122"/>
            </a:endParaRPr>
          </a:p>
        </p:txBody>
      </p:sp>
      <p:sp>
        <p:nvSpPr>
          <p:cNvPr id="18449" name="Rectangle 19"/>
          <p:cNvSpPr>
            <a:spLocks noChangeArrowheads="1"/>
          </p:cNvSpPr>
          <p:nvPr/>
        </p:nvSpPr>
        <p:spPr bwMode="auto">
          <a:xfrm>
            <a:off x="3760788" y="1227138"/>
            <a:ext cx="1039812" cy="69850"/>
          </a:xfrm>
          <a:prstGeom prst="rect">
            <a:avLst/>
          </a:prstGeom>
          <a:solidFill>
            <a:srgbClr val="66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zh-CN" sz="900">
              <a:solidFill>
                <a:srgbClr val="000000"/>
              </a:solidFill>
              <a:latin typeface="Calibri" pitchFamily="34" charset="0"/>
              <a:sym typeface="宋体" pitchFamily="2" charset="-122"/>
            </a:endParaRPr>
          </a:p>
        </p:txBody>
      </p:sp>
      <p:sp>
        <p:nvSpPr>
          <p:cNvPr id="18450" name="Rectangle 20"/>
          <p:cNvSpPr>
            <a:spLocks noChangeArrowheads="1"/>
          </p:cNvSpPr>
          <p:nvPr/>
        </p:nvSpPr>
        <p:spPr bwMode="auto">
          <a:xfrm>
            <a:off x="3810000" y="1373188"/>
            <a:ext cx="936625" cy="69850"/>
          </a:xfrm>
          <a:prstGeom prst="rect">
            <a:avLst/>
          </a:prstGeom>
          <a:solidFill>
            <a:srgbClr val="66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zh-CN" sz="900">
              <a:solidFill>
                <a:srgbClr val="000000"/>
              </a:solidFill>
              <a:latin typeface="Calibri" pitchFamily="34" charset="0"/>
              <a:sym typeface="宋体" pitchFamily="2" charset="-122"/>
            </a:endParaRPr>
          </a:p>
        </p:txBody>
      </p:sp>
      <p:sp>
        <p:nvSpPr>
          <p:cNvPr id="18451" name="Rectangle 21"/>
          <p:cNvSpPr>
            <a:spLocks noChangeArrowheads="1"/>
          </p:cNvSpPr>
          <p:nvPr/>
        </p:nvSpPr>
        <p:spPr bwMode="auto">
          <a:xfrm>
            <a:off x="3743325" y="1538288"/>
            <a:ext cx="1093788" cy="71437"/>
          </a:xfrm>
          <a:prstGeom prst="rect">
            <a:avLst/>
          </a:prstGeom>
          <a:solidFill>
            <a:srgbClr val="66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zh-CN" sz="900">
              <a:solidFill>
                <a:srgbClr val="000000"/>
              </a:solidFill>
              <a:latin typeface="Calibri" pitchFamily="34" charset="0"/>
              <a:sym typeface="宋体" pitchFamily="2" charset="-122"/>
            </a:endParaRPr>
          </a:p>
        </p:txBody>
      </p:sp>
      <p:sp>
        <p:nvSpPr>
          <p:cNvPr id="18452" name="Rectangle 22"/>
          <p:cNvSpPr>
            <a:spLocks noChangeArrowheads="1"/>
          </p:cNvSpPr>
          <p:nvPr/>
        </p:nvSpPr>
        <p:spPr bwMode="auto">
          <a:xfrm>
            <a:off x="3851275" y="1668463"/>
            <a:ext cx="831850" cy="98425"/>
          </a:xfrm>
          <a:prstGeom prst="rect">
            <a:avLst/>
          </a:prstGeom>
          <a:solidFill>
            <a:srgbClr val="66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zh-CN" sz="900">
              <a:solidFill>
                <a:srgbClr val="000000"/>
              </a:solidFill>
              <a:latin typeface="Calibri" pitchFamily="34" charset="0"/>
              <a:sym typeface="宋体" pitchFamily="2" charset="-122"/>
            </a:endParaRPr>
          </a:p>
        </p:txBody>
      </p:sp>
      <p:sp>
        <p:nvSpPr>
          <p:cNvPr id="18453" name="Rectangle 23"/>
          <p:cNvSpPr>
            <a:spLocks noChangeArrowheads="1"/>
          </p:cNvSpPr>
          <p:nvPr/>
        </p:nvSpPr>
        <p:spPr bwMode="auto">
          <a:xfrm>
            <a:off x="3851275" y="1668463"/>
            <a:ext cx="114300" cy="549275"/>
          </a:xfrm>
          <a:prstGeom prst="rect">
            <a:avLst/>
          </a:prstGeom>
          <a:solidFill>
            <a:srgbClr val="66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zh-CN" sz="900">
              <a:solidFill>
                <a:srgbClr val="000000"/>
              </a:solidFill>
              <a:latin typeface="Calibri" pitchFamily="34" charset="0"/>
              <a:sym typeface="宋体" pitchFamily="2" charset="-122"/>
            </a:endParaRPr>
          </a:p>
        </p:txBody>
      </p:sp>
      <p:sp>
        <p:nvSpPr>
          <p:cNvPr id="18454" name="Freeform 24"/>
          <p:cNvSpPr>
            <a:spLocks noChangeArrowheads="1"/>
          </p:cNvSpPr>
          <p:nvPr/>
        </p:nvSpPr>
        <p:spPr bwMode="auto">
          <a:xfrm>
            <a:off x="4349750" y="1665288"/>
            <a:ext cx="333375" cy="546100"/>
          </a:xfrm>
          <a:custGeom>
            <a:avLst/>
            <a:gdLst>
              <a:gd name="T0" fmla="*/ 0 w 1035"/>
              <a:gd name="T1" fmla="*/ 1440 h 1687"/>
              <a:gd name="T2" fmla="*/ 622 w 1035"/>
              <a:gd name="T3" fmla="*/ 1439 h 1687"/>
              <a:gd name="T4" fmla="*/ 699 w 1035"/>
              <a:gd name="T5" fmla="*/ 1282 h 1687"/>
              <a:gd name="T6" fmla="*/ 686 w 1035"/>
              <a:gd name="T7" fmla="*/ 0 h 1687"/>
              <a:gd name="T8" fmla="*/ 1035 w 1035"/>
              <a:gd name="T9" fmla="*/ 0 h 1687"/>
              <a:gd name="T10" fmla="*/ 1035 w 1035"/>
              <a:gd name="T11" fmla="*/ 1337 h 1687"/>
              <a:gd name="T12" fmla="*/ 708 w 1035"/>
              <a:gd name="T13" fmla="*/ 1679 h 1687"/>
              <a:gd name="T14" fmla="*/ 0 w 1035"/>
              <a:gd name="T15" fmla="*/ 1687 h 1687"/>
              <a:gd name="T16" fmla="*/ 0 w 1035"/>
              <a:gd name="T17" fmla="*/ 1440 h 168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035"/>
              <a:gd name="T28" fmla="*/ 0 h 1687"/>
              <a:gd name="T29" fmla="*/ 1035 w 1035"/>
              <a:gd name="T30" fmla="*/ 1687 h 1687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035" h="1687">
                <a:moveTo>
                  <a:pt x="0" y="1440"/>
                </a:moveTo>
                <a:cubicBezTo>
                  <a:pt x="194" y="1435"/>
                  <a:pt x="421" y="1457"/>
                  <a:pt x="622" y="1439"/>
                </a:cubicBezTo>
                <a:cubicBezTo>
                  <a:pt x="649" y="1437"/>
                  <a:pt x="693" y="1389"/>
                  <a:pt x="699" y="1282"/>
                </a:cubicBezTo>
                <a:lnTo>
                  <a:pt x="686" y="0"/>
                </a:lnTo>
                <a:lnTo>
                  <a:pt x="1035" y="0"/>
                </a:lnTo>
                <a:lnTo>
                  <a:pt x="1035" y="1337"/>
                </a:lnTo>
                <a:cubicBezTo>
                  <a:pt x="1028" y="1508"/>
                  <a:pt x="901" y="1655"/>
                  <a:pt x="708" y="1679"/>
                </a:cubicBezTo>
                <a:lnTo>
                  <a:pt x="0" y="1687"/>
                </a:lnTo>
                <a:lnTo>
                  <a:pt x="0" y="1440"/>
                </a:lnTo>
                <a:close/>
              </a:path>
            </a:pathLst>
          </a:custGeom>
          <a:solidFill>
            <a:srgbClr val="66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zh-CN" sz="900">
              <a:solidFill>
                <a:srgbClr val="000000"/>
              </a:solidFill>
              <a:latin typeface="Calibri" pitchFamily="34" charset="0"/>
              <a:sym typeface="宋体" pitchFamily="2" charset="-122"/>
            </a:endParaRPr>
          </a:p>
        </p:txBody>
      </p:sp>
      <p:sp>
        <p:nvSpPr>
          <p:cNvPr id="18455" name="Freeform 25"/>
          <p:cNvSpPr>
            <a:spLocks noChangeArrowheads="1"/>
          </p:cNvSpPr>
          <p:nvPr/>
        </p:nvSpPr>
        <p:spPr bwMode="auto">
          <a:xfrm>
            <a:off x="4084638" y="1090613"/>
            <a:ext cx="1504950" cy="1036637"/>
          </a:xfrm>
          <a:custGeom>
            <a:avLst/>
            <a:gdLst>
              <a:gd name="T0" fmla="*/ 4466 w 4825"/>
              <a:gd name="T1" fmla="*/ 34 h 3208"/>
              <a:gd name="T2" fmla="*/ 20 w 4825"/>
              <a:gd name="T3" fmla="*/ 2964 h 3208"/>
              <a:gd name="T4" fmla="*/ 25 w 4825"/>
              <a:gd name="T5" fmla="*/ 3208 h 3208"/>
              <a:gd name="T6" fmla="*/ 4825 w 4825"/>
              <a:gd name="T7" fmla="*/ 37 h 3208"/>
              <a:gd name="T8" fmla="*/ 4466 w 4825"/>
              <a:gd name="T9" fmla="*/ 34 h 320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825"/>
              <a:gd name="T16" fmla="*/ 0 h 3208"/>
              <a:gd name="T17" fmla="*/ 4825 w 4825"/>
              <a:gd name="T18" fmla="*/ 3208 h 320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825" h="3208">
                <a:moveTo>
                  <a:pt x="4466" y="34"/>
                </a:moveTo>
                <a:cubicBezTo>
                  <a:pt x="4414" y="1777"/>
                  <a:pt x="2839" y="2605"/>
                  <a:pt x="20" y="2964"/>
                </a:cubicBezTo>
                <a:cubicBezTo>
                  <a:pt x="0" y="3024"/>
                  <a:pt x="25" y="3052"/>
                  <a:pt x="25" y="3208"/>
                </a:cubicBezTo>
                <a:cubicBezTo>
                  <a:pt x="3290" y="2960"/>
                  <a:pt x="4698" y="1745"/>
                  <a:pt x="4825" y="37"/>
                </a:cubicBezTo>
                <a:cubicBezTo>
                  <a:pt x="4742" y="0"/>
                  <a:pt x="4613" y="55"/>
                  <a:pt x="4466" y="34"/>
                </a:cubicBezTo>
                <a:close/>
              </a:path>
            </a:pathLst>
          </a:custGeom>
          <a:solidFill>
            <a:srgbClr val="CC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zh-CN" sz="900">
              <a:solidFill>
                <a:srgbClr val="000000"/>
              </a:solidFill>
              <a:latin typeface="Calibri" pitchFamily="34" charset="0"/>
              <a:sym typeface="宋体" pitchFamily="2" charset="-122"/>
            </a:endParaRPr>
          </a:p>
        </p:txBody>
      </p:sp>
      <p:sp>
        <p:nvSpPr>
          <p:cNvPr id="18456" name="Rectangle 26"/>
          <p:cNvSpPr>
            <a:spLocks noChangeArrowheads="1"/>
          </p:cNvSpPr>
          <p:nvPr/>
        </p:nvSpPr>
        <p:spPr bwMode="auto">
          <a:xfrm>
            <a:off x="5057775" y="1222375"/>
            <a:ext cx="981075" cy="77788"/>
          </a:xfrm>
          <a:prstGeom prst="rect">
            <a:avLst/>
          </a:prstGeom>
          <a:solidFill>
            <a:srgbClr val="CC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zh-CN" sz="900">
              <a:solidFill>
                <a:srgbClr val="000000"/>
              </a:solidFill>
              <a:latin typeface="Calibri" pitchFamily="34" charset="0"/>
              <a:sym typeface="宋体" pitchFamily="2" charset="-122"/>
            </a:endParaRPr>
          </a:p>
        </p:txBody>
      </p:sp>
      <p:sp>
        <p:nvSpPr>
          <p:cNvPr id="18457" name="Rectangle 27"/>
          <p:cNvSpPr>
            <a:spLocks noChangeArrowheads="1"/>
          </p:cNvSpPr>
          <p:nvPr/>
        </p:nvSpPr>
        <p:spPr bwMode="auto">
          <a:xfrm>
            <a:off x="5099050" y="1368425"/>
            <a:ext cx="898525" cy="76200"/>
          </a:xfrm>
          <a:prstGeom prst="rect">
            <a:avLst/>
          </a:prstGeom>
          <a:solidFill>
            <a:srgbClr val="CC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zh-CN" sz="900">
              <a:solidFill>
                <a:srgbClr val="000000"/>
              </a:solidFill>
              <a:latin typeface="Calibri" pitchFamily="34" charset="0"/>
              <a:sym typeface="宋体" pitchFamily="2" charset="-122"/>
            </a:endParaRPr>
          </a:p>
        </p:txBody>
      </p:sp>
      <p:sp>
        <p:nvSpPr>
          <p:cNvPr id="18458" name="Freeform 28"/>
          <p:cNvSpPr>
            <a:spLocks noChangeArrowheads="1"/>
          </p:cNvSpPr>
          <p:nvPr/>
        </p:nvSpPr>
        <p:spPr bwMode="auto">
          <a:xfrm>
            <a:off x="5589588" y="1433513"/>
            <a:ext cx="476250" cy="379412"/>
          </a:xfrm>
          <a:custGeom>
            <a:avLst/>
            <a:gdLst>
              <a:gd name="T0" fmla="*/ 346 w 1471"/>
              <a:gd name="T1" fmla="*/ 26 h 1172"/>
              <a:gd name="T2" fmla="*/ 1471 w 1471"/>
              <a:gd name="T3" fmla="*/ 863 h 1172"/>
              <a:gd name="T4" fmla="*/ 1281 w 1471"/>
              <a:gd name="T5" fmla="*/ 1172 h 1172"/>
              <a:gd name="T6" fmla="*/ 0 w 1471"/>
              <a:gd name="T7" fmla="*/ 20 h 1172"/>
              <a:gd name="T8" fmla="*/ 346 w 1471"/>
              <a:gd name="T9" fmla="*/ 26 h 117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71"/>
              <a:gd name="T16" fmla="*/ 0 h 1172"/>
              <a:gd name="T17" fmla="*/ 1471 w 1471"/>
              <a:gd name="T18" fmla="*/ 1172 h 117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71" h="1172">
                <a:moveTo>
                  <a:pt x="346" y="26"/>
                </a:moveTo>
                <a:cubicBezTo>
                  <a:pt x="591" y="477"/>
                  <a:pt x="982" y="744"/>
                  <a:pt x="1471" y="863"/>
                </a:cubicBezTo>
                <a:cubicBezTo>
                  <a:pt x="1420" y="902"/>
                  <a:pt x="1281" y="1172"/>
                  <a:pt x="1281" y="1172"/>
                </a:cubicBezTo>
                <a:cubicBezTo>
                  <a:pt x="958" y="962"/>
                  <a:pt x="304" y="687"/>
                  <a:pt x="0" y="20"/>
                </a:cubicBezTo>
                <a:cubicBezTo>
                  <a:pt x="78" y="5"/>
                  <a:pt x="168" y="0"/>
                  <a:pt x="346" y="26"/>
                </a:cubicBezTo>
                <a:close/>
              </a:path>
            </a:pathLst>
          </a:custGeom>
          <a:solidFill>
            <a:srgbClr val="CC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zh-CN" sz="900">
              <a:solidFill>
                <a:srgbClr val="000000"/>
              </a:solidFill>
              <a:latin typeface="Calibri" pitchFamily="34" charset="0"/>
              <a:sym typeface="宋体" pitchFamily="2" charset="-122"/>
            </a:endParaRPr>
          </a:p>
        </p:txBody>
      </p:sp>
      <p:sp>
        <p:nvSpPr>
          <p:cNvPr id="18459" name="Rectangle 29"/>
          <p:cNvSpPr>
            <a:spLocks noChangeArrowheads="1"/>
          </p:cNvSpPr>
          <p:nvPr/>
        </p:nvSpPr>
        <p:spPr bwMode="auto">
          <a:xfrm>
            <a:off x="5197475" y="1714500"/>
            <a:ext cx="701675" cy="77788"/>
          </a:xfrm>
          <a:prstGeom prst="rect">
            <a:avLst/>
          </a:prstGeom>
          <a:solidFill>
            <a:srgbClr val="CC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zh-CN" sz="900">
              <a:solidFill>
                <a:srgbClr val="000000"/>
              </a:solidFill>
              <a:latin typeface="Calibri" pitchFamily="34" charset="0"/>
              <a:sym typeface="宋体" pitchFamily="2" charset="-122"/>
            </a:endParaRPr>
          </a:p>
        </p:txBody>
      </p:sp>
      <p:sp>
        <p:nvSpPr>
          <p:cNvPr id="18460" name="Rectangle 30"/>
          <p:cNvSpPr>
            <a:spLocks noChangeArrowheads="1"/>
          </p:cNvSpPr>
          <p:nvPr/>
        </p:nvSpPr>
        <p:spPr bwMode="auto">
          <a:xfrm>
            <a:off x="5173663" y="1955800"/>
            <a:ext cx="703262" cy="76200"/>
          </a:xfrm>
          <a:prstGeom prst="rect">
            <a:avLst/>
          </a:prstGeom>
          <a:solidFill>
            <a:srgbClr val="CC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zh-CN" sz="900">
              <a:solidFill>
                <a:srgbClr val="000000"/>
              </a:solidFill>
              <a:latin typeface="Calibri" pitchFamily="34" charset="0"/>
              <a:sym typeface="宋体" pitchFamily="2" charset="-122"/>
            </a:endParaRPr>
          </a:p>
        </p:txBody>
      </p:sp>
      <p:sp>
        <p:nvSpPr>
          <p:cNvPr id="18461" name="Rectangle 31"/>
          <p:cNvSpPr>
            <a:spLocks noChangeArrowheads="1"/>
          </p:cNvSpPr>
          <p:nvPr/>
        </p:nvSpPr>
        <p:spPr bwMode="auto">
          <a:xfrm>
            <a:off x="5183188" y="2139950"/>
            <a:ext cx="703262" cy="77788"/>
          </a:xfrm>
          <a:prstGeom prst="rect">
            <a:avLst/>
          </a:prstGeom>
          <a:solidFill>
            <a:srgbClr val="CC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zh-CN" sz="900">
              <a:solidFill>
                <a:srgbClr val="000000"/>
              </a:solidFill>
              <a:latin typeface="Calibri" pitchFamily="34" charset="0"/>
              <a:sym typeface="宋体" pitchFamily="2" charset="-122"/>
            </a:endParaRPr>
          </a:p>
        </p:txBody>
      </p:sp>
      <p:sp>
        <p:nvSpPr>
          <p:cNvPr id="18462" name="Rectangle 32"/>
          <p:cNvSpPr>
            <a:spLocks noChangeArrowheads="1"/>
          </p:cNvSpPr>
          <p:nvPr/>
        </p:nvSpPr>
        <p:spPr bwMode="auto">
          <a:xfrm>
            <a:off x="5172075" y="1746250"/>
            <a:ext cx="100013" cy="495300"/>
          </a:xfrm>
          <a:prstGeom prst="rect">
            <a:avLst/>
          </a:prstGeom>
          <a:solidFill>
            <a:srgbClr val="CC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zh-CN" sz="900">
              <a:solidFill>
                <a:srgbClr val="000000"/>
              </a:solidFill>
              <a:latin typeface="Calibri" pitchFamily="34" charset="0"/>
              <a:sym typeface="宋体" pitchFamily="2" charset="-122"/>
            </a:endParaRPr>
          </a:p>
        </p:txBody>
      </p:sp>
      <p:sp>
        <p:nvSpPr>
          <p:cNvPr id="18463" name="Rectangle 33"/>
          <p:cNvSpPr>
            <a:spLocks noChangeArrowheads="1"/>
          </p:cNvSpPr>
          <p:nvPr/>
        </p:nvSpPr>
        <p:spPr bwMode="auto">
          <a:xfrm>
            <a:off x="5800725" y="1717675"/>
            <a:ext cx="103188" cy="554038"/>
          </a:xfrm>
          <a:prstGeom prst="rect">
            <a:avLst/>
          </a:prstGeom>
          <a:solidFill>
            <a:srgbClr val="CC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zh-CN" sz="900">
              <a:solidFill>
                <a:srgbClr val="000000"/>
              </a:solidFill>
              <a:latin typeface="Calibri" pitchFamily="34" charset="0"/>
              <a:sym typeface="宋体" pitchFamily="2" charset="-122"/>
            </a:endParaRPr>
          </a:p>
        </p:txBody>
      </p:sp>
      <p:sp>
        <p:nvSpPr>
          <p:cNvPr id="18464" name="矩形 56"/>
          <p:cNvSpPr>
            <a:spLocks noChangeArrowheads="1"/>
          </p:cNvSpPr>
          <p:nvPr/>
        </p:nvSpPr>
        <p:spPr bwMode="auto">
          <a:xfrm>
            <a:off x="3744913" y="700088"/>
            <a:ext cx="23383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dist"/>
            <a:r>
              <a:rPr lang="zh-CN" altLang="en-US" sz="2000">
                <a:solidFill>
                  <a:srgbClr val="000000"/>
                </a:solidFill>
                <a:latin typeface="方正行楷简体" pitchFamily="1" charset="-122"/>
                <a:ea typeface="方正行楷简体" pitchFamily="1" charset="-122"/>
                <a:sym typeface="方正行楷简体" pitchFamily="1" charset="-122"/>
              </a:rPr>
              <a:t>我们终将逝去的</a:t>
            </a:r>
          </a:p>
        </p:txBody>
      </p:sp>
      <p:sp>
        <p:nvSpPr>
          <p:cNvPr id="18465" name="Rectangle 10"/>
          <p:cNvSpPr>
            <a:spLocks noChangeArrowheads="1"/>
          </p:cNvSpPr>
          <p:nvPr/>
        </p:nvSpPr>
        <p:spPr bwMode="auto">
          <a:xfrm>
            <a:off x="788988" y="0"/>
            <a:ext cx="46037" cy="5143500"/>
          </a:xfrm>
          <a:prstGeom prst="rect">
            <a:avLst/>
          </a:prstGeom>
          <a:solidFill>
            <a:srgbClr val="FFFFFF">
              <a:alpha val="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zh-CN" altLang="zh-CN" sz="2100"/>
          </a:p>
        </p:txBody>
      </p:sp>
      <p:sp>
        <p:nvSpPr>
          <p:cNvPr id="18466" name="Rectangle 11"/>
          <p:cNvSpPr>
            <a:spLocks noChangeArrowheads="1"/>
          </p:cNvSpPr>
          <p:nvPr/>
        </p:nvSpPr>
        <p:spPr bwMode="auto">
          <a:xfrm>
            <a:off x="8264525" y="0"/>
            <a:ext cx="46038" cy="5143500"/>
          </a:xfrm>
          <a:prstGeom prst="rect">
            <a:avLst/>
          </a:prstGeom>
          <a:solidFill>
            <a:srgbClr val="FFFFFF">
              <a:alpha val="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zh-CN" altLang="zh-CN" sz="2100"/>
          </a:p>
        </p:txBody>
      </p:sp>
      <p:sp>
        <p:nvSpPr>
          <p:cNvPr id="18467" name="Rectangle 12"/>
          <p:cNvSpPr>
            <a:spLocks noChangeArrowheads="1"/>
          </p:cNvSpPr>
          <p:nvPr/>
        </p:nvSpPr>
        <p:spPr bwMode="auto">
          <a:xfrm>
            <a:off x="8748713" y="0"/>
            <a:ext cx="46037" cy="5143500"/>
          </a:xfrm>
          <a:prstGeom prst="rect">
            <a:avLst/>
          </a:prstGeom>
          <a:solidFill>
            <a:srgbClr val="FFFFFF">
              <a:alpha val="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zh-CN" altLang="zh-CN" sz="2100"/>
          </a:p>
        </p:txBody>
      </p:sp>
      <p:sp>
        <p:nvSpPr>
          <p:cNvPr id="18468" name="Rectangle 13"/>
          <p:cNvSpPr>
            <a:spLocks noChangeArrowheads="1"/>
          </p:cNvSpPr>
          <p:nvPr/>
        </p:nvSpPr>
        <p:spPr bwMode="auto">
          <a:xfrm>
            <a:off x="276225" y="0"/>
            <a:ext cx="46038" cy="5143500"/>
          </a:xfrm>
          <a:prstGeom prst="rect">
            <a:avLst/>
          </a:prstGeom>
          <a:solidFill>
            <a:srgbClr val="FFFFFF">
              <a:alpha val="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zh-CN" altLang="zh-CN" sz="2100"/>
          </a:p>
        </p:txBody>
      </p:sp>
      <p:sp>
        <p:nvSpPr>
          <p:cNvPr id="18469" name="Rectangle 14"/>
          <p:cNvSpPr>
            <a:spLocks noChangeArrowheads="1"/>
          </p:cNvSpPr>
          <p:nvPr/>
        </p:nvSpPr>
        <p:spPr bwMode="auto">
          <a:xfrm>
            <a:off x="4140200" y="0"/>
            <a:ext cx="46038" cy="5143500"/>
          </a:xfrm>
          <a:prstGeom prst="rect">
            <a:avLst/>
          </a:prstGeom>
          <a:solidFill>
            <a:srgbClr val="FFFFFF">
              <a:alpha val="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zh-CN" altLang="zh-CN" sz="2100"/>
          </a:p>
        </p:txBody>
      </p:sp>
      <p:sp>
        <p:nvSpPr>
          <p:cNvPr id="18470" name="Rectangle 15"/>
          <p:cNvSpPr>
            <a:spLocks noChangeArrowheads="1"/>
          </p:cNvSpPr>
          <p:nvPr/>
        </p:nvSpPr>
        <p:spPr bwMode="auto">
          <a:xfrm>
            <a:off x="6554788" y="0"/>
            <a:ext cx="46037" cy="5143500"/>
          </a:xfrm>
          <a:prstGeom prst="rect">
            <a:avLst/>
          </a:prstGeom>
          <a:solidFill>
            <a:srgbClr val="FFFFFF">
              <a:alpha val="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zh-CN" altLang="zh-CN" sz="2100"/>
          </a:p>
        </p:txBody>
      </p:sp>
      <p:sp>
        <p:nvSpPr>
          <p:cNvPr id="18471" name="Rectangle 16"/>
          <p:cNvSpPr>
            <a:spLocks noChangeArrowheads="1"/>
          </p:cNvSpPr>
          <p:nvPr/>
        </p:nvSpPr>
        <p:spPr bwMode="auto">
          <a:xfrm>
            <a:off x="5803900" y="0"/>
            <a:ext cx="46038" cy="5143500"/>
          </a:xfrm>
          <a:prstGeom prst="rect">
            <a:avLst/>
          </a:prstGeom>
          <a:solidFill>
            <a:srgbClr val="FFFFFF">
              <a:alpha val="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zh-CN" altLang="zh-CN" sz="2100"/>
          </a:p>
        </p:txBody>
      </p:sp>
      <p:sp>
        <p:nvSpPr>
          <p:cNvPr id="18472" name="KSO_Shape"/>
          <p:cNvSpPr>
            <a:spLocks noChangeArrowheads="1"/>
          </p:cNvSpPr>
          <p:nvPr/>
        </p:nvSpPr>
        <p:spPr bwMode="auto">
          <a:xfrm>
            <a:off x="3856038" y="3486150"/>
            <a:ext cx="1120775" cy="1462088"/>
          </a:xfrm>
          <a:custGeom>
            <a:avLst/>
            <a:gdLst>
              <a:gd name="T0" fmla="*/ 2147483646 w 10593"/>
              <a:gd name="T1" fmla="*/ 2147483646 h 13817"/>
              <a:gd name="T2" fmla="*/ 2147483646 w 10593"/>
              <a:gd name="T3" fmla="*/ 2147483646 h 13817"/>
              <a:gd name="T4" fmla="*/ 2147483646 w 10593"/>
              <a:gd name="T5" fmla="*/ 2147483646 h 13817"/>
              <a:gd name="T6" fmla="*/ 2147483646 w 10593"/>
              <a:gd name="T7" fmla="*/ 988057059 h 13817"/>
              <a:gd name="T8" fmla="*/ 2147483646 w 10593"/>
              <a:gd name="T9" fmla="*/ 725978031 h 13817"/>
              <a:gd name="T10" fmla="*/ 2147483646 w 10593"/>
              <a:gd name="T11" fmla="*/ 2147483646 h 13817"/>
              <a:gd name="T12" fmla="*/ 2147483646 w 10593"/>
              <a:gd name="T13" fmla="*/ 2147483646 h 13817"/>
              <a:gd name="T14" fmla="*/ 2147483646 w 10593"/>
              <a:gd name="T15" fmla="*/ 2147483646 h 13817"/>
              <a:gd name="T16" fmla="*/ 2147483646 w 10593"/>
              <a:gd name="T17" fmla="*/ 2147483646 h 13817"/>
              <a:gd name="T18" fmla="*/ 2147483646 w 10593"/>
              <a:gd name="T19" fmla="*/ 2147483646 h 13817"/>
              <a:gd name="T20" fmla="*/ 2147483646 w 10593"/>
              <a:gd name="T21" fmla="*/ 1140073081 h 13817"/>
              <a:gd name="T22" fmla="*/ 2147483646 w 10593"/>
              <a:gd name="T23" fmla="*/ 183457139 h 13817"/>
              <a:gd name="T24" fmla="*/ 2147483646 w 10593"/>
              <a:gd name="T25" fmla="*/ 2147483646 h 13817"/>
              <a:gd name="T26" fmla="*/ 2147483646 w 10593"/>
              <a:gd name="T27" fmla="*/ 2147483646 h 13817"/>
              <a:gd name="T28" fmla="*/ 2147483646 w 10593"/>
              <a:gd name="T29" fmla="*/ 2147483646 h 13817"/>
              <a:gd name="T30" fmla="*/ 1690018133 w 10593"/>
              <a:gd name="T31" fmla="*/ 2147483646 h 13817"/>
              <a:gd name="T32" fmla="*/ 89077402 w 10593"/>
              <a:gd name="T33" fmla="*/ 2147483646 h 13817"/>
              <a:gd name="T34" fmla="*/ 505703330 w 10593"/>
              <a:gd name="T35" fmla="*/ 2147483646 h 13817"/>
              <a:gd name="T36" fmla="*/ 1708362002 w 10593"/>
              <a:gd name="T37" fmla="*/ 2147483646 h 13817"/>
              <a:gd name="T38" fmla="*/ 1171217457 w 10593"/>
              <a:gd name="T39" fmla="*/ 2147483646 h 13817"/>
              <a:gd name="T40" fmla="*/ 1619284738 w 10593"/>
              <a:gd name="T41" fmla="*/ 2147483646 h 13817"/>
              <a:gd name="T42" fmla="*/ 2147483646 w 10593"/>
              <a:gd name="T43" fmla="*/ 2147483646 h 13817"/>
              <a:gd name="T44" fmla="*/ 2147483646 w 10593"/>
              <a:gd name="T45" fmla="*/ 2147483646 h 13817"/>
              <a:gd name="T46" fmla="*/ 2147483646 w 10593"/>
              <a:gd name="T47" fmla="*/ 2147483646 h 13817"/>
              <a:gd name="T48" fmla="*/ 2147483646 w 10593"/>
              <a:gd name="T49" fmla="*/ 2147483646 h 13817"/>
              <a:gd name="T50" fmla="*/ 2147483646 w 10593"/>
              <a:gd name="T51" fmla="*/ 2147483646 h 13817"/>
              <a:gd name="T52" fmla="*/ 2147483646 w 10593"/>
              <a:gd name="T53" fmla="*/ 2147483646 h 13817"/>
              <a:gd name="T54" fmla="*/ 2147483646 w 10593"/>
              <a:gd name="T55" fmla="*/ 2147483646 h 13817"/>
              <a:gd name="T56" fmla="*/ 2147483646 w 10593"/>
              <a:gd name="T57" fmla="*/ 2147483646 h 13817"/>
              <a:gd name="T58" fmla="*/ 2147483646 w 10593"/>
              <a:gd name="T59" fmla="*/ 2147483646 h 13817"/>
              <a:gd name="T60" fmla="*/ 2147483646 w 10593"/>
              <a:gd name="T61" fmla="*/ 2147483646 h 13817"/>
              <a:gd name="T62" fmla="*/ 2147483646 w 10593"/>
              <a:gd name="T63" fmla="*/ 2147483646 h 13817"/>
              <a:gd name="T64" fmla="*/ 2147483646 w 10593"/>
              <a:gd name="T65" fmla="*/ 2147483646 h 13817"/>
              <a:gd name="T66" fmla="*/ 2147483646 w 10593"/>
              <a:gd name="T67" fmla="*/ 2147483646 h 13817"/>
              <a:gd name="T68" fmla="*/ 2147483646 w 10593"/>
              <a:gd name="T69" fmla="*/ 2147483646 h 13817"/>
              <a:gd name="T70" fmla="*/ 2147483646 w 10593"/>
              <a:gd name="T71" fmla="*/ 2147483646 h 13817"/>
              <a:gd name="T72" fmla="*/ 2147483646 w 10593"/>
              <a:gd name="T73" fmla="*/ 2147483646 h 13817"/>
              <a:gd name="T74" fmla="*/ 2147483646 w 10593"/>
              <a:gd name="T75" fmla="*/ 2147483646 h 13817"/>
              <a:gd name="T76" fmla="*/ 2147483646 w 10593"/>
              <a:gd name="T77" fmla="*/ 2147483646 h 13817"/>
              <a:gd name="T78" fmla="*/ 2147483646 w 10593"/>
              <a:gd name="T79" fmla="*/ 2147483646 h 13817"/>
              <a:gd name="T80" fmla="*/ 2147483646 w 10593"/>
              <a:gd name="T81" fmla="*/ 2147483646 h 13817"/>
              <a:gd name="T82" fmla="*/ 2147483646 w 10593"/>
              <a:gd name="T83" fmla="*/ 2147483646 h 13817"/>
              <a:gd name="T84" fmla="*/ 2147483646 w 10593"/>
              <a:gd name="T85" fmla="*/ 2147483646 h 13817"/>
              <a:gd name="T86" fmla="*/ 2147483646 w 10593"/>
              <a:gd name="T87" fmla="*/ 2147483646 h 13817"/>
              <a:gd name="T88" fmla="*/ 2147483646 w 10593"/>
              <a:gd name="T89" fmla="*/ 2147483646 h 13817"/>
              <a:gd name="T90" fmla="*/ 2147483646 w 10593"/>
              <a:gd name="T91" fmla="*/ 2147483646 h 13817"/>
              <a:gd name="T92" fmla="*/ 2147483646 w 10593"/>
              <a:gd name="T93" fmla="*/ 2147483646 h 13817"/>
              <a:gd name="T94" fmla="*/ 2147483646 w 10593"/>
              <a:gd name="T95" fmla="*/ 2147483646 h 13817"/>
              <a:gd name="T96" fmla="*/ 2147483646 w 10593"/>
              <a:gd name="T97" fmla="*/ 2147483646 h 13817"/>
              <a:gd name="T98" fmla="*/ 2147483646 w 10593"/>
              <a:gd name="T99" fmla="*/ 2147483646 h 13817"/>
              <a:gd name="T100" fmla="*/ 2147483646 w 10593"/>
              <a:gd name="T101" fmla="*/ 2147483646 h 13817"/>
              <a:gd name="T102" fmla="*/ 2147483646 w 10593"/>
              <a:gd name="T103" fmla="*/ 2147483646 h 13817"/>
              <a:gd name="T104" fmla="*/ 2147483646 w 10593"/>
              <a:gd name="T105" fmla="*/ 2147483646 h 13817"/>
              <a:gd name="T106" fmla="*/ 2147483646 w 10593"/>
              <a:gd name="T107" fmla="*/ 2147483646 h 13817"/>
              <a:gd name="T108" fmla="*/ 2147483646 w 10593"/>
              <a:gd name="T109" fmla="*/ 2147483646 h 13817"/>
              <a:gd name="T110" fmla="*/ 2147483646 w 10593"/>
              <a:gd name="T111" fmla="*/ 2147483646 h 13817"/>
              <a:gd name="T112" fmla="*/ 2147483646 w 10593"/>
              <a:gd name="T113" fmla="*/ 2147483646 h 13817"/>
              <a:gd name="T114" fmla="*/ 2147483646 w 10593"/>
              <a:gd name="T115" fmla="*/ 2147483646 h 13817"/>
              <a:gd name="T116" fmla="*/ 2147483646 w 10593"/>
              <a:gd name="T117" fmla="*/ 2147483646 h 13817"/>
              <a:gd name="T118" fmla="*/ 2147483646 w 10593"/>
              <a:gd name="T119" fmla="*/ 2147483646 h 13817"/>
              <a:gd name="T120" fmla="*/ 2147483646 w 10593"/>
              <a:gd name="T121" fmla="*/ 2147483646 h 13817"/>
              <a:gd name="T122" fmla="*/ 2147483646 w 10593"/>
              <a:gd name="T123" fmla="*/ 2147483646 h 13817"/>
              <a:gd name="T124" fmla="*/ 2147483646 w 10593"/>
              <a:gd name="T125" fmla="*/ 2147483646 h 13817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10593"/>
              <a:gd name="T190" fmla="*/ 0 h 13817"/>
              <a:gd name="T191" fmla="*/ 10593 w 10593"/>
              <a:gd name="T192" fmla="*/ 13817 h 13817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10593" h="13817">
                <a:moveTo>
                  <a:pt x="10592" y="7013"/>
                </a:moveTo>
                <a:lnTo>
                  <a:pt x="10592" y="7013"/>
                </a:lnTo>
                <a:lnTo>
                  <a:pt x="10592" y="7000"/>
                </a:lnTo>
                <a:lnTo>
                  <a:pt x="10591" y="6985"/>
                </a:lnTo>
                <a:lnTo>
                  <a:pt x="10587" y="6970"/>
                </a:lnTo>
                <a:lnTo>
                  <a:pt x="10584" y="6954"/>
                </a:lnTo>
                <a:lnTo>
                  <a:pt x="10575" y="6921"/>
                </a:lnTo>
                <a:lnTo>
                  <a:pt x="10563" y="6887"/>
                </a:lnTo>
                <a:lnTo>
                  <a:pt x="10549" y="6852"/>
                </a:lnTo>
                <a:lnTo>
                  <a:pt x="10534" y="6816"/>
                </a:lnTo>
                <a:lnTo>
                  <a:pt x="10516" y="6781"/>
                </a:lnTo>
                <a:lnTo>
                  <a:pt x="10500" y="6748"/>
                </a:lnTo>
                <a:lnTo>
                  <a:pt x="10483" y="6716"/>
                </a:lnTo>
                <a:lnTo>
                  <a:pt x="10466" y="6687"/>
                </a:lnTo>
                <a:lnTo>
                  <a:pt x="10436" y="6635"/>
                </a:lnTo>
                <a:lnTo>
                  <a:pt x="10415" y="6602"/>
                </a:lnTo>
                <a:lnTo>
                  <a:pt x="10407" y="6590"/>
                </a:lnTo>
                <a:lnTo>
                  <a:pt x="10387" y="6556"/>
                </a:lnTo>
                <a:lnTo>
                  <a:pt x="10367" y="6523"/>
                </a:lnTo>
                <a:lnTo>
                  <a:pt x="10351" y="6490"/>
                </a:lnTo>
                <a:lnTo>
                  <a:pt x="10336" y="6461"/>
                </a:lnTo>
                <a:lnTo>
                  <a:pt x="10317" y="6416"/>
                </a:lnTo>
                <a:lnTo>
                  <a:pt x="10310" y="6399"/>
                </a:lnTo>
                <a:lnTo>
                  <a:pt x="10307" y="6381"/>
                </a:lnTo>
                <a:lnTo>
                  <a:pt x="10304" y="6362"/>
                </a:lnTo>
                <a:lnTo>
                  <a:pt x="10298" y="6343"/>
                </a:lnTo>
                <a:lnTo>
                  <a:pt x="10293" y="6325"/>
                </a:lnTo>
                <a:lnTo>
                  <a:pt x="10286" y="6306"/>
                </a:lnTo>
                <a:lnTo>
                  <a:pt x="10280" y="6289"/>
                </a:lnTo>
                <a:lnTo>
                  <a:pt x="10264" y="6256"/>
                </a:lnTo>
                <a:lnTo>
                  <a:pt x="10250" y="6227"/>
                </a:lnTo>
                <a:lnTo>
                  <a:pt x="10238" y="6205"/>
                </a:lnTo>
                <a:lnTo>
                  <a:pt x="10227" y="6185"/>
                </a:lnTo>
                <a:lnTo>
                  <a:pt x="10219" y="6175"/>
                </a:lnTo>
                <a:lnTo>
                  <a:pt x="10211" y="6162"/>
                </a:lnTo>
                <a:lnTo>
                  <a:pt x="10191" y="6128"/>
                </a:lnTo>
                <a:lnTo>
                  <a:pt x="10170" y="6086"/>
                </a:lnTo>
                <a:lnTo>
                  <a:pt x="10146" y="6037"/>
                </a:lnTo>
                <a:lnTo>
                  <a:pt x="10121" y="5982"/>
                </a:lnTo>
                <a:lnTo>
                  <a:pt x="10094" y="5924"/>
                </a:lnTo>
                <a:lnTo>
                  <a:pt x="10042" y="5802"/>
                </a:lnTo>
                <a:lnTo>
                  <a:pt x="9993" y="5684"/>
                </a:lnTo>
                <a:lnTo>
                  <a:pt x="9953" y="5584"/>
                </a:lnTo>
                <a:lnTo>
                  <a:pt x="9916" y="5488"/>
                </a:lnTo>
                <a:lnTo>
                  <a:pt x="9910" y="5465"/>
                </a:lnTo>
                <a:lnTo>
                  <a:pt x="9902" y="5439"/>
                </a:lnTo>
                <a:lnTo>
                  <a:pt x="9893" y="5409"/>
                </a:lnTo>
                <a:lnTo>
                  <a:pt x="9882" y="5374"/>
                </a:lnTo>
                <a:lnTo>
                  <a:pt x="9868" y="5337"/>
                </a:lnTo>
                <a:lnTo>
                  <a:pt x="9851" y="5297"/>
                </a:lnTo>
                <a:lnTo>
                  <a:pt x="9816" y="5209"/>
                </a:lnTo>
                <a:lnTo>
                  <a:pt x="9775" y="5114"/>
                </a:lnTo>
                <a:lnTo>
                  <a:pt x="9730" y="5015"/>
                </a:lnTo>
                <a:lnTo>
                  <a:pt x="9683" y="4912"/>
                </a:lnTo>
                <a:lnTo>
                  <a:pt x="9635" y="4810"/>
                </a:lnTo>
                <a:lnTo>
                  <a:pt x="9541" y="4615"/>
                </a:lnTo>
                <a:lnTo>
                  <a:pt x="9462" y="4451"/>
                </a:lnTo>
                <a:lnTo>
                  <a:pt x="9384" y="4295"/>
                </a:lnTo>
                <a:lnTo>
                  <a:pt x="9377" y="4283"/>
                </a:lnTo>
                <a:lnTo>
                  <a:pt x="9370" y="4268"/>
                </a:lnTo>
                <a:lnTo>
                  <a:pt x="9363" y="4252"/>
                </a:lnTo>
                <a:lnTo>
                  <a:pt x="9355" y="4232"/>
                </a:lnTo>
                <a:lnTo>
                  <a:pt x="9340" y="4187"/>
                </a:lnTo>
                <a:lnTo>
                  <a:pt x="9324" y="4136"/>
                </a:lnTo>
                <a:lnTo>
                  <a:pt x="9309" y="4079"/>
                </a:lnTo>
                <a:lnTo>
                  <a:pt x="9294" y="4019"/>
                </a:lnTo>
                <a:lnTo>
                  <a:pt x="9279" y="3957"/>
                </a:lnTo>
                <a:lnTo>
                  <a:pt x="9264" y="3895"/>
                </a:lnTo>
                <a:lnTo>
                  <a:pt x="9238" y="3776"/>
                </a:lnTo>
                <a:lnTo>
                  <a:pt x="9218" y="3675"/>
                </a:lnTo>
                <a:lnTo>
                  <a:pt x="9199" y="3579"/>
                </a:lnTo>
                <a:lnTo>
                  <a:pt x="9198" y="3552"/>
                </a:lnTo>
                <a:lnTo>
                  <a:pt x="9194" y="3511"/>
                </a:lnTo>
                <a:lnTo>
                  <a:pt x="9187" y="3460"/>
                </a:lnTo>
                <a:lnTo>
                  <a:pt x="9178" y="3400"/>
                </a:lnTo>
                <a:lnTo>
                  <a:pt x="9156" y="3257"/>
                </a:lnTo>
                <a:lnTo>
                  <a:pt x="9131" y="3099"/>
                </a:lnTo>
                <a:lnTo>
                  <a:pt x="9105" y="2940"/>
                </a:lnTo>
                <a:lnTo>
                  <a:pt x="9080" y="2794"/>
                </a:lnTo>
                <a:lnTo>
                  <a:pt x="9046" y="2601"/>
                </a:lnTo>
                <a:lnTo>
                  <a:pt x="9057" y="2600"/>
                </a:lnTo>
                <a:lnTo>
                  <a:pt x="9062" y="2600"/>
                </a:lnTo>
                <a:lnTo>
                  <a:pt x="9065" y="2596"/>
                </a:lnTo>
                <a:lnTo>
                  <a:pt x="9067" y="2592"/>
                </a:lnTo>
                <a:lnTo>
                  <a:pt x="9069" y="2587"/>
                </a:lnTo>
                <a:lnTo>
                  <a:pt x="9069" y="2579"/>
                </a:lnTo>
                <a:lnTo>
                  <a:pt x="9069" y="2569"/>
                </a:lnTo>
                <a:lnTo>
                  <a:pt x="9066" y="2546"/>
                </a:lnTo>
                <a:lnTo>
                  <a:pt x="9060" y="2518"/>
                </a:lnTo>
                <a:lnTo>
                  <a:pt x="9052" y="2486"/>
                </a:lnTo>
                <a:lnTo>
                  <a:pt x="9040" y="2451"/>
                </a:lnTo>
                <a:lnTo>
                  <a:pt x="9026" y="2414"/>
                </a:lnTo>
                <a:lnTo>
                  <a:pt x="9008" y="2376"/>
                </a:lnTo>
                <a:lnTo>
                  <a:pt x="8989" y="2337"/>
                </a:lnTo>
                <a:lnTo>
                  <a:pt x="8967" y="2298"/>
                </a:lnTo>
                <a:lnTo>
                  <a:pt x="8956" y="2278"/>
                </a:lnTo>
                <a:lnTo>
                  <a:pt x="8944" y="2259"/>
                </a:lnTo>
                <a:lnTo>
                  <a:pt x="8931" y="2241"/>
                </a:lnTo>
                <a:lnTo>
                  <a:pt x="8918" y="2223"/>
                </a:lnTo>
                <a:lnTo>
                  <a:pt x="8903" y="2207"/>
                </a:lnTo>
                <a:lnTo>
                  <a:pt x="8889" y="2191"/>
                </a:lnTo>
                <a:lnTo>
                  <a:pt x="8875" y="2175"/>
                </a:lnTo>
                <a:lnTo>
                  <a:pt x="8860" y="2161"/>
                </a:lnTo>
                <a:lnTo>
                  <a:pt x="8845" y="2149"/>
                </a:lnTo>
                <a:lnTo>
                  <a:pt x="8829" y="2137"/>
                </a:lnTo>
                <a:lnTo>
                  <a:pt x="8812" y="2137"/>
                </a:lnTo>
                <a:lnTo>
                  <a:pt x="8771" y="2137"/>
                </a:lnTo>
                <a:lnTo>
                  <a:pt x="8746" y="2135"/>
                </a:lnTo>
                <a:lnTo>
                  <a:pt x="8721" y="2133"/>
                </a:lnTo>
                <a:lnTo>
                  <a:pt x="8697" y="2129"/>
                </a:lnTo>
                <a:lnTo>
                  <a:pt x="8686" y="2125"/>
                </a:lnTo>
                <a:lnTo>
                  <a:pt x="8677" y="2122"/>
                </a:lnTo>
                <a:lnTo>
                  <a:pt x="8700" y="2114"/>
                </a:lnTo>
                <a:lnTo>
                  <a:pt x="8722" y="2106"/>
                </a:lnTo>
                <a:lnTo>
                  <a:pt x="8744" y="2096"/>
                </a:lnTo>
                <a:lnTo>
                  <a:pt x="8764" y="2085"/>
                </a:lnTo>
                <a:lnTo>
                  <a:pt x="8783" y="2072"/>
                </a:lnTo>
                <a:lnTo>
                  <a:pt x="8792" y="2065"/>
                </a:lnTo>
                <a:lnTo>
                  <a:pt x="8800" y="2058"/>
                </a:lnTo>
                <a:lnTo>
                  <a:pt x="8807" y="2050"/>
                </a:lnTo>
                <a:lnTo>
                  <a:pt x="8814" y="2042"/>
                </a:lnTo>
                <a:lnTo>
                  <a:pt x="8821" y="2034"/>
                </a:lnTo>
                <a:lnTo>
                  <a:pt x="8826" y="2025"/>
                </a:lnTo>
                <a:lnTo>
                  <a:pt x="8816" y="2028"/>
                </a:lnTo>
                <a:lnTo>
                  <a:pt x="8789" y="2035"/>
                </a:lnTo>
                <a:lnTo>
                  <a:pt x="8770" y="2039"/>
                </a:lnTo>
                <a:lnTo>
                  <a:pt x="8750" y="2042"/>
                </a:lnTo>
                <a:lnTo>
                  <a:pt x="8728" y="2046"/>
                </a:lnTo>
                <a:lnTo>
                  <a:pt x="8704" y="2047"/>
                </a:lnTo>
                <a:lnTo>
                  <a:pt x="8680" y="2047"/>
                </a:lnTo>
                <a:lnTo>
                  <a:pt x="8655" y="2045"/>
                </a:lnTo>
                <a:lnTo>
                  <a:pt x="8644" y="2042"/>
                </a:lnTo>
                <a:lnTo>
                  <a:pt x="8632" y="2040"/>
                </a:lnTo>
                <a:lnTo>
                  <a:pt x="8620" y="2036"/>
                </a:lnTo>
                <a:lnTo>
                  <a:pt x="8609" y="2031"/>
                </a:lnTo>
                <a:lnTo>
                  <a:pt x="8598" y="2027"/>
                </a:lnTo>
                <a:lnTo>
                  <a:pt x="8588" y="2021"/>
                </a:lnTo>
                <a:lnTo>
                  <a:pt x="8578" y="2014"/>
                </a:lnTo>
                <a:lnTo>
                  <a:pt x="8570" y="2005"/>
                </a:lnTo>
                <a:lnTo>
                  <a:pt x="8562" y="1997"/>
                </a:lnTo>
                <a:lnTo>
                  <a:pt x="8554" y="1986"/>
                </a:lnTo>
                <a:lnTo>
                  <a:pt x="8548" y="1975"/>
                </a:lnTo>
                <a:lnTo>
                  <a:pt x="8542" y="1962"/>
                </a:lnTo>
                <a:lnTo>
                  <a:pt x="8535" y="1936"/>
                </a:lnTo>
                <a:lnTo>
                  <a:pt x="8513" y="1865"/>
                </a:lnTo>
                <a:lnTo>
                  <a:pt x="8484" y="1760"/>
                </a:lnTo>
                <a:lnTo>
                  <a:pt x="8467" y="1698"/>
                </a:lnTo>
                <a:lnTo>
                  <a:pt x="8451" y="1631"/>
                </a:lnTo>
                <a:lnTo>
                  <a:pt x="8435" y="1563"/>
                </a:lnTo>
                <a:lnTo>
                  <a:pt x="8419" y="1492"/>
                </a:lnTo>
                <a:lnTo>
                  <a:pt x="8406" y="1421"/>
                </a:lnTo>
                <a:lnTo>
                  <a:pt x="8395" y="1352"/>
                </a:lnTo>
                <a:lnTo>
                  <a:pt x="8390" y="1317"/>
                </a:lnTo>
                <a:lnTo>
                  <a:pt x="8387" y="1285"/>
                </a:lnTo>
                <a:lnTo>
                  <a:pt x="8383" y="1253"/>
                </a:lnTo>
                <a:lnTo>
                  <a:pt x="8381" y="1221"/>
                </a:lnTo>
                <a:lnTo>
                  <a:pt x="8380" y="1192"/>
                </a:lnTo>
                <a:lnTo>
                  <a:pt x="8380" y="1163"/>
                </a:lnTo>
                <a:lnTo>
                  <a:pt x="8381" y="1137"/>
                </a:lnTo>
                <a:lnTo>
                  <a:pt x="8383" y="1112"/>
                </a:lnTo>
                <a:lnTo>
                  <a:pt x="8378" y="1088"/>
                </a:lnTo>
                <a:lnTo>
                  <a:pt x="8360" y="1021"/>
                </a:lnTo>
                <a:lnTo>
                  <a:pt x="8348" y="975"/>
                </a:lnTo>
                <a:lnTo>
                  <a:pt x="8333" y="923"/>
                </a:lnTo>
                <a:lnTo>
                  <a:pt x="8315" y="866"/>
                </a:lnTo>
                <a:lnTo>
                  <a:pt x="8295" y="805"/>
                </a:lnTo>
                <a:lnTo>
                  <a:pt x="8271" y="743"/>
                </a:lnTo>
                <a:lnTo>
                  <a:pt x="8246" y="678"/>
                </a:lnTo>
                <a:lnTo>
                  <a:pt x="8233" y="647"/>
                </a:lnTo>
                <a:lnTo>
                  <a:pt x="8219" y="615"/>
                </a:lnTo>
                <a:lnTo>
                  <a:pt x="8203" y="584"/>
                </a:lnTo>
                <a:lnTo>
                  <a:pt x="8188" y="554"/>
                </a:lnTo>
                <a:lnTo>
                  <a:pt x="8172" y="526"/>
                </a:lnTo>
                <a:lnTo>
                  <a:pt x="8155" y="497"/>
                </a:lnTo>
                <a:lnTo>
                  <a:pt x="8138" y="470"/>
                </a:lnTo>
                <a:lnTo>
                  <a:pt x="8120" y="444"/>
                </a:lnTo>
                <a:lnTo>
                  <a:pt x="8102" y="420"/>
                </a:lnTo>
                <a:lnTo>
                  <a:pt x="8083" y="397"/>
                </a:lnTo>
                <a:lnTo>
                  <a:pt x="8065" y="377"/>
                </a:lnTo>
                <a:lnTo>
                  <a:pt x="8044" y="359"/>
                </a:lnTo>
                <a:lnTo>
                  <a:pt x="8027" y="341"/>
                </a:lnTo>
                <a:lnTo>
                  <a:pt x="8006" y="322"/>
                </a:lnTo>
                <a:lnTo>
                  <a:pt x="7978" y="297"/>
                </a:lnTo>
                <a:lnTo>
                  <a:pt x="7943" y="268"/>
                </a:lnTo>
                <a:lnTo>
                  <a:pt x="7901" y="238"/>
                </a:lnTo>
                <a:lnTo>
                  <a:pt x="7878" y="221"/>
                </a:lnTo>
                <a:lnTo>
                  <a:pt x="7854" y="206"/>
                </a:lnTo>
                <a:lnTo>
                  <a:pt x="7829" y="191"/>
                </a:lnTo>
                <a:lnTo>
                  <a:pt x="7803" y="176"/>
                </a:lnTo>
                <a:lnTo>
                  <a:pt x="7775" y="161"/>
                </a:lnTo>
                <a:lnTo>
                  <a:pt x="7746" y="147"/>
                </a:lnTo>
                <a:lnTo>
                  <a:pt x="7717" y="135"/>
                </a:lnTo>
                <a:lnTo>
                  <a:pt x="7686" y="123"/>
                </a:lnTo>
                <a:lnTo>
                  <a:pt x="7656" y="113"/>
                </a:lnTo>
                <a:lnTo>
                  <a:pt x="7624" y="105"/>
                </a:lnTo>
                <a:lnTo>
                  <a:pt x="7591" y="98"/>
                </a:lnTo>
                <a:lnTo>
                  <a:pt x="7558" y="94"/>
                </a:lnTo>
                <a:lnTo>
                  <a:pt x="7525" y="91"/>
                </a:lnTo>
                <a:lnTo>
                  <a:pt x="7490" y="91"/>
                </a:lnTo>
                <a:lnTo>
                  <a:pt x="7456" y="93"/>
                </a:lnTo>
                <a:lnTo>
                  <a:pt x="7439" y="95"/>
                </a:lnTo>
                <a:lnTo>
                  <a:pt x="7421" y="98"/>
                </a:lnTo>
                <a:lnTo>
                  <a:pt x="7404" y="101"/>
                </a:lnTo>
                <a:lnTo>
                  <a:pt x="7386" y="106"/>
                </a:lnTo>
                <a:lnTo>
                  <a:pt x="7369" y="110"/>
                </a:lnTo>
                <a:lnTo>
                  <a:pt x="7352" y="117"/>
                </a:lnTo>
                <a:lnTo>
                  <a:pt x="7334" y="123"/>
                </a:lnTo>
                <a:lnTo>
                  <a:pt x="7317" y="131"/>
                </a:lnTo>
                <a:lnTo>
                  <a:pt x="7299" y="138"/>
                </a:lnTo>
                <a:lnTo>
                  <a:pt x="7282" y="148"/>
                </a:lnTo>
                <a:lnTo>
                  <a:pt x="7270" y="149"/>
                </a:lnTo>
                <a:lnTo>
                  <a:pt x="7256" y="152"/>
                </a:lnTo>
                <a:lnTo>
                  <a:pt x="7237" y="155"/>
                </a:lnTo>
                <a:lnTo>
                  <a:pt x="7215" y="159"/>
                </a:lnTo>
                <a:lnTo>
                  <a:pt x="7190" y="166"/>
                </a:lnTo>
                <a:lnTo>
                  <a:pt x="7162" y="176"/>
                </a:lnTo>
                <a:lnTo>
                  <a:pt x="7131" y="186"/>
                </a:lnTo>
                <a:lnTo>
                  <a:pt x="7100" y="201"/>
                </a:lnTo>
                <a:lnTo>
                  <a:pt x="7084" y="209"/>
                </a:lnTo>
                <a:lnTo>
                  <a:pt x="7068" y="218"/>
                </a:lnTo>
                <a:lnTo>
                  <a:pt x="7052" y="228"/>
                </a:lnTo>
                <a:lnTo>
                  <a:pt x="7035" y="239"/>
                </a:lnTo>
                <a:lnTo>
                  <a:pt x="7020" y="251"/>
                </a:lnTo>
                <a:lnTo>
                  <a:pt x="7005" y="263"/>
                </a:lnTo>
                <a:lnTo>
                  <a:pt x="6988" y="277"/>
                </a:lnTo>
                <a:lnTo>
                  <a:pt x="6974" y="291"/>
                </a:lnTo>
                <a:lnTo>
                  <a:pt x="6959" y="308"/>
                </a:lnTo>
                <a:lnTo>
                  <a:pt x="6945" y="324"/>
                </a:lnTo>
                <a:lnTo>
                  <a:pt x="6932" y="341"/>
                </a:lnTo>
                <a:lnTo>
                  <a:pt x="6920" y="361"/>
                </a:lnTo>
                <a:lnTo>
                  <a:pt x="6908" y="382"/>
                </a:lnTo>
                <a:lnTo>
                  <a:pt x="6897" y="402"/>
                </a:lnTo>
                <a:lnTo>
                  <a:pt x="6892" y="413"/>
                </a:lnTo>
                <a:lnTo>
                  <a:pt x="6882" y="439"/>
                </a:lnTo>
                <a:lnTo>
                  <a:pt x="6874" y="456"/>
                </a:lnTo>
                <a:lnTo>
                  <a:pt x="6865" y="472"/>
                </a:lnTo>
                <a:lnTo>
                  <a:pt x="6855" y="487"/>
                </a:lnTo>
                <a:lnTo>
                  <a:pt x="6844" y="502"/>
                </a:lnTo>
                <a:lnTo>
                  <a:pt x="6837" y="514"/>
                </a:lnTo>
                <a:lnTo>
                  <a:pt x="6815" y="547"/>
                </a:lnTo>
                <a:lnTo>
                  <a:pt x="6784" y="596"/>
                </a:lnTo>
                <a:lnTo>
                  <a:pt x="6767" y="626"/>
                </a:lnTo>
                <a:lnTo>
                  <a:pt x="6748" y="658"/>
                </a:lnTo>
                <a:lnTo>
                  <a:pt x="6731" y="691"/>
                </a:lnTo>
                <a:lnTo>
                  <a:pt x="6714" y="726"/>
                </a:lnTo>
                <a:lnTo>
                  <a:pt x="6697" y="761"/>
                </a:lnTo>
                <a:lnTo>
                  <a:pt x="6683" y="797"/>
                </a:lnTo>
                <a:lnTo>
                  <a:pt x="6670" y="832"/>
                </a:lnTo>
                <a:lnTo>
                  <a:pt x="6666" y="849"/>
                </a:lnTo>
                <a:lnTo>
                  <a:pt x="6661" y="867"/>
                </a:lnTo>
                <a:lnTo>
                  <a:pt x="6657" y="883"/>
                </a:lnTo>
                <a:lnTo>
                  <a:pt x="6655" y="899"/>
                </a:lnTo>
                <a:lnTo>
                  <a:pt x="6654" y="915"/>
                </a:lnTo>
                <a:lnTo>
                  <a:pt x="6653" y="929"/>
                </a:lnTo>
                <a:lnTo>
                  <a:pt x="6600" y="1020"/>
                </a:lnTo>
                <a:lnTo>
                  <a:pt x="6527" y="1146"/>
                </a:lnTo>
                <a:lnTo>
                  <a:pt x="6507" y="1171"/>
                </a:lnTo>
                <a:lnTo>
                  <a:pt x="6454" y="1237"/>
                </a:lnTo>
                <a:lnTo>
                  <a:pt x="6419" y="1282"/>
                </a:lnTo>
                <a:lnTo>
                  <a:pt x="6381" y="1334"/>
                </a:lnTo>
                <a:lnTo>
                  <a:pt x="6340" y="1390"/>
                </a:lnTo>
                <a:lnTo>
                  <a:pt x="6298" y="1450"/>
                </a:lnTo>
                <a:lnTo>
                  <a:pt x="6258" y="1511"/>
                </a:lnTo>
                <a:lnTo>
                  <a:pt x="6238" y="1543"/>
                </a:lnTo>
                <a:lnTo>
                  <a:pt x="6218" y="1575"/>
                </a:lnTo>
                <a:lnTo>
                  <a:pt x="6201" y="1606"/>
                </a:lnTo>
                <a:lnTo>
                  <a:pt x="6184" y="1637"/>
                </a:lnTo>
                <a:lnTo>
                  <a:pt x="6168" y="1667"/>
                </a:lnTo>
                <a:lnTo>
                  <a:pt x="6154" y="1697"/>
                </a:lnTo>
                <a:lnTo>
                  <a:pt x="6142" y="1726"/>
                </a:lnTo>
                <a:lnTo>
                  <a:pt x="6132" y="1753"/>
                </a:lnTo>
                <a:lnTo>
                  <a:pt x="6124" y="1781"/>
                </a:lnTo>
                <a:lnTo>
                  <a:pt x="6117" y="1806"/>
                </a:lnTo>
                <a:lnTo>
                  <a:pt x="6114" y="1830"/>
                </a:lnTo>
                <a:lnTo>
                  <a:pt x="6113" y="1841"/>
                </a:lnTo>
                <a:lnTo>
                  <a:pt x="6113" y="1852"/>
                </a:lnTo>
                <a:lnTo>
                  <a:pt x="6113" y="1862"/>
                </a:lnTo>
                <a:lnTo>
                  <a:pt x="6114" y="1872"/>
                </a:lnTo>
                <a:lnTo>
                  <a:pt x="6116" y="1881"/>
                </a:lnTo>
                <a:lnTo>
                  <a:pt x="6119" y="1890"/>
                </a:lnTo>
                <a:lnTo>
                  <a:pt x="6122" y="1898"/>
                </a:lnTo>
                <a:lnTo>
                  <a:pt x="6133" y="1921"/>
                </a:lnTo>
                <a:lnTo>
                  <a:pt x="6146" y="1957"/>
                </a:lnTo>
                <a:lnTo>
                  <a:pt x="6154" y="1979"/>
                </a:lnTo>
                <a:lnTo>
                  <a:pt x="6161" y="2004"/>
                </a:lnTo>
                <a:lnTo>
                  <a:pt x="6138" y="2014"/>
                </a:lnTo>
                <a:lnTo>
                  <a:pt x="6113" y="2027"/>
                </a:lnTo>
                <a:lnTo>
                  <a:pt x="6085" y="2041"/>
                </a:lnTo>
                <a:lnTo>
                  <a:pt x="6058" y="2059"/>
                </a:lnTo>
                <a:lnTo>
                  <a:pt x="6030" y="2079"/>
                </a:lnTo>
                <a:lnTo>
                  <a:pt x="6000" y="2101"/>
                </a:lnTo>
                <a:lnTo>
                  <a:pt x="5972" y="2127"/>
                </a:lnTo>
                <a:lnTo>
                  <a:pt x="5959" y="2142"/>
                </a:lnTo>
                <a:lnTo>
                  <a:pt x="5945" y="2156"/>
                </a:lnTo>
                <a:lnTo>
                  <a:pt x="5931" y="2171"/>
                </a:lnTo>
                <a:lnTo>
                  <a:pt x="5917" y="2187"/>
                </a:lnTo>
                <a:lnTo>
                  <a:pt x="5904" y="2205"/>
                </a:lnTo>
                <a:lnTo>
                  <a:pt x="5892" y="2222"/>
                </a:lnTo>
                <a:lnTo>
                  <a:pt x="5879" y="2242"/>
                </a:lnTo>
                <a:lnTo>
                  <a:pt x="5868" y="2262"/>
                </a:lnTo>
                <a:lnTo>
                  <a:pt x="5857" y="2282"/>
                </a:lnTo>
                <a:lnTo>
                  <a:pt x="5847" y="2304"/>
                </a:lnTo>
                <a:lnTo>
                  <a:pt x="5837" y="2326"/>
                </a:lnTo>
                <a:lnTo>
                  <a:pt x="5827" y="2350"/>
                </a:lnTo>
                <a:lnTo>
                  <a:pt x="5818" y="2374"/>
                </a:lnTo>
                <a:lnTo>
                  <a:pt x="5811" y="2400"/>
                </a:lnTo>
                <a:lnTo>
                  <a:pt x="5804" y="2426"/>
                </a:lnTo>
                <a:lnTo>
                  <a:pt x="5799" y="2453"/>
                </a:lnTo>
                <a:lnTo>
                  <a:pt x="5793" y="2483"/>
                </a:lnTo>
                <a:lnTo>
                  <a:pt x="5789" y="2512"/>
                </a:lnTo>
                <a:lnTo>
                  <a:pt x="5797" y="2518"/>
                </a:lnTo>
                <a:lnTo>
                  <a:pt x="5783" y="2578"/>
                </a:lnTo>
                <a:lnTo>
                  <a:pt x="5757" y="2692"/>
                </a:lnTo>
                <a:lnTo>
                  <a:pt x="5724" y="2848"/>
                </a:lnTo>
                <a:lnTo>
                  <a:pt x="5706" y="2938"/>
                </a:lnTo>
                <a:lnTo>
                  <a:pt x="5688" y="3033"/>
                </a:lnTo>
                <a:lnTo>
                  <a:pt x="5670" y="3132"/>
                </a:lnTo>
                <a:lnTo>
                  <a:pt x="5652" y="3234"/>
                </a:lnTo>
                <a:lnTo>
                  <a:pt x="5637" y="3337"/>
                </a:lnTo>
                <a:lnTo>
                  <a:pt x="5624" y="3439"/>
                </a:lnTo>
                <a:lnTo>
                  <a:pt x="5612" y="3538"/>
                </a:lnTo>
                <a:lnTo>
                  <a:pt x="5608" y="3588"/>
                </a:lnTo>
                <a:lnTo>
                  <a:pt x="5604" y="3634"/>
                </a:lnTo>
                <a:lnTo>
                  <a:pt x="5601" y="3680"/>
                </a:lnTo>
                <a:lnTo>
                  <a:pt x="5600" y="3725"/>
                </a:lnTo>
                <a:lnTo>
                  <a:pt x="5599" y="3767"/>
                </a:lnTo>
                <a:lnTo>
                  <a:pt x="5599" y="3808"/>
                </a:lnTo>
                <a:lnTo>
                  <a:pt x="5596" y="3869"/>
                </a:lnTo>
                <a:lnTo>
                  <a:pt x="5590" y="3934"/>
                </a:lnTo>
                <a:lnTo>
                  <a:pt x="5584" y="4013"/>
                </a:lnTo>
                <a:lnTo>
                  <a:pt x="5575" y="4098"/>
                </a:lnTo>
                <a:lnTo>
                  <a:pt x="5570" y="4139"/>
                </a:lnTo>
                <a:lnTo>
                  <a:pt x="5564" y="4180"/>
                </a:lnTo>
                <a:lnTo>
                  <a:pt x="5558" y="4218"/>
                </a:lnTo>
                <a:lnTo>
                  <a:pt x="5551" y="4253"/>
                </a:lnTo>
                <a:lnTo>
                  <a:pt x="5543" y="4284"/>
                </a:lnTo>
                <a:lnTo>
                  <a:pt x="5536" y="4309"/>
                </a:lnTo>
                <a:lnTo>
                  <a:pt x="5528" y="4339"/>
                </a:lnTo>
                <a:lnTo>
                  <a:pt x="5508" y="4421"/>
                </a:lnTo>
                <a:lnTo>
                  <a:pt x="5481" y="4542"/>
                </a:lnTo>
                <a:lnTo>
                  <a:pt x="5466" y="4614"/>
                </a:lnTo>
                <a:lnTo>
                  <a:pt x="5450" y="4692"/>
                </a:lnTo>
                <a:lnTo>
                  <a:pt x="5434" y="4774"/>
                </a:lnTo>
                <a:lnTo>
                  <a:pt x="5419" y="4858"/>
                </a:lnTo>
                <a:lnTo>
                  <a:pt x="5405" y="4944"/>
                </a:lnTo>
                <a:lnTo>
                  <a:pt x="5392" y="5030"/>
                </a:lnTo>
                <a:lnTo>
                  <a:pt x="5382" y="5115"/>
                </a:lnTo>
                <a:lnTo>
                  <a:pt x="5374" y="5197"/>
                </a:lnTo>
                <a:lnTo>
                  <a:pt x="5371" y="5236"/>
                </a:lnTo>
                <a:lnTo>
                  <a:pt x="5370" y="5273"/>
                </a:lnTo>
                <a:lnTo>
                  <a:pt x="5369" y="5310"/>
                </a:lnTo>
                <a:lnTo>
                  <a:pt x="5369" y="5345"/>
                </a:lnTo>
                <a:lnTo>
                  <a:pt x="5347" y="5303"/>
                </a:lnTo>
                <a:lnTo>
                  <a:pt x="5329" y="5265"/>
                </a:lnTo>
                <a:lnTo>
                  <a:pt x="5312" y="5225"/>
                </a:lnTo>
                <a:lnTo>
                  <a:pt x="5289" y="5170"/>
                </a:lnTo>
                <a:lnTo>
                  <a:pt x="5261" y="5099"/>
                </a:lnTo>
                <a:lnTo>
                  <a:pt x="5228" y="5015"/>
                </a:lnTo>
                <a:lnTo>
                  <a:pt x="5155" y="4818"/>
                </a:lnTo>
                <a:lnTo>
                  <a:pt x="5076" y="4596"/>
                </a:lnTo>
                <a:lnTo>
                  <a:pt x="5035" y="4482"/>
                </a:lnTo>
                <a:lnTo>
                  <a:pt x="4996" y="4367"/>
                </a:lnTo>
                <a:lnTo>
                  <a:pt x="4958" y="4256"/>
                </a:lnTo>
                <a:lnTo>
                  <a:pt x="4923" y="4149"/>
                </a:lnTo>
                <a:lnTo>
                  <a:pt x="4891" y="4049"/>
                </a:lnTo>
                <a:lnTo>
                  <a:pt x="4864" y="3958"/>
                </a:lnTo>
                <a:lnTo>
                  <a:pt x="4841" y="3879"/>
                </a:lnTo>
                <a:lnTo>
                  <a:pt x="4832" y="3844"/>
                </a:lnTo>
                <a:lnTo>
                  <a:pt x="4825" y="3813"/>
                </a:lnTo>
                <a:lnTo>
                  <a:pt x="4817" y="3783"/>
                </a:lnTo>
                <a:lnTo>
                  <a:pt x="4808" y="3748"/>
                </a:lnTo>
                <a:lnTo>
                  <a:pt x="4796" y="3709"/>
                </a:lnTo>
                <a:lnTo>
                  <a:pt x="4783" y="3667"/>
                </a:lnTo>
                <a:lnTo>
                  <a:pt x="4752" y="3574"/>
                </a:lnTo>
                <a:lnTo>
                  <a:pt x="4713" y="3472"/>
                </a:lnTo>
                <a:lnTo>
                  <a:pt x="4671" y="3363"/>
                </a:lnTo>
                <a:lnTo>
                  <a:pt x="4624" y="3248"/>
                </a:lnTo>
                <a:lnTo>
                  <a:pt x="4573" y="3132"/>
                </a:lnTo>
                <a:lnTo>
                  <a:pt x="4519" y="3014"/>
                </a:lnTo>
                <a:lnTo>
                  <a:pt x="4465" y="2898"/>
                </a:lnTo>
                <a:lnTo>
                  <a:pt x="4436" y="2842"/>
                </a:lnTo>
                <a:lnTo>
                  <a:pt x="4408" y="2787"/>
                </a:lnTo>
                <a:lnTo>
                  <a:pt x="4380" y="2734"/>
                </a:lnTo>
                <a:lnTo>
                  <a:pt x="4352" y="2682"/>
                </a:lnTo>
                <a:lnTo>
                  <a:pt x="4324" y="2633"/>
                </a:lnTo>
                <a:lnTo>
                  <a:pt x="4297" y="2587"/>
                </a:lnTo>
                <a:lnTo>
                  <a:pt x="4270" y="2543"/>
                </a:lnTo>
                <a:lnTo>
                  <a:pt x="4242" y="2501"/>
                </a:lnTo>
                <a:lnTo>
                  <a:pt x="4217" y="2464"/>
                </a:lnTo>
                <a:lnTo>
                  <a:pt x="4191" y="2431"/>
                </a:lnTo>
                <a:lnTo>
                  <a:pt x="4167" y="2401"/>
                </a:lnTo>
                <a:lnTo>
                  <a:pt x="4143" y="2376"/>
                </a:lnTo>
                <a:lnTo>
                  <a:pt x="4132" y="2365"/>
                </a:lnTo>
                <a:lnTo>
                  <a:pt x="4121" y="2355"/>
                </a:lnTo>
                <a:lnTo>
                  <a:pt x="4110" y="2347"/>
                </a:lnTo>
                <a:lnTo>
                  <a:pt x="4099" y="2339"/>
                </a:lnTo>
                <a:lnTo>
                  <a:pt x="4047" y="2314"/>
                </a:lnTo>
                <a:lnTo>
                  <a:pt x="3993" y="2288"/>
                </a:lnTo>
                <a:lnTo>
                  <a:pt x="3927" y="2257"/>
                </a:lnTo>
                <a:lnTo>
                  <a:pt x="3858" y="2228"/>
                </a:lnTo>
                <a:lnTo>
                  <a:pt x="3824" y="2214"/>
                </a:lnTo>
                <a:lnTo>
                  <a:pt x="3791" y="2201"/>
                </a:lnTo>
                <a:lnTo>
                  <a:pt x="3761" y="2190"/>
                </a:lnTo>
                <a:lnTo>
                  <a:pt x="3734" y="2181"/>
                </a:lnTo>
                <a:lnTo>
                  <a:pt x="3711" y="2175"/>
                </a:lnTo>
                <a:lnTo>
                  <a:pt x="3701" y="2173"/>
                </a:lnTo>
                <a:lnTo>
                  <a:pt x="3693" y="2172"/>
                </a:lnTo>
                <a:lnTo>
                  <a:pt x="3674" y="2171"/>
                </a:lnTo>
                <a:lnTo>
                  <a:pt x="3652" y="2167"/>
                </a:lnTo>
                <a:lnTo>
                  <a:pt x="3625" y="2161"/>
                </a:lnTo>
                <a:lnTo>
                  <a:pt x="3596" y="2155"/>
                </a:lnTo>
                <a:lnTo>
                  <a:pt x="3530" y="2136"/>
                </a:lnTo>
                <a:lnTo>
                  <a:pt x="3460" y="2115"/>
                </a:lnTo>
                <a:lnTo>
                  <a:pt x="3392" y="2093"/>
                </a:lnTo>
                <a:lnTo>
                  <a:pt x="3330" y="2071"/>
                </a:lnTo>
                <a:lnTo>
                  <a:pt x="3303" y="2060"/>
                </a:lnTo>
                <a:lnTo>
                  <a:pt x="3280" y="2050"/>
                </a:lnTo>
                <a:lnTo>
                  <a:pt x="3262" y="2041"/>
                </a:lnTo>
                <a:lnTo>
                  <a:pt x="3249" y="2034"/>
                </a:lnTo>
                <a:lnTo>
                  <a:pt x="3237" y="2025"/>
                </a:lnTo>
                <a:lnTo>
                  <a:pt x="3210" y="2004"/>
                </a:lnTo>
                <a:lnTo>
                  <a:pt x="3193" y="1993"/>
                </a:lnTo>
                <a:lnTo>
                  <a:pt x="3177" y="1984"/>
                </a:lnTo>
                <a:lnTo>
                  <a:pt x="3163" y="1977"/>
                </a:lnTo>
                <a:lnTo>
                  <a:pt x="3157" y="1975"/>
                </a:lnTo>
                <a:lnTo>
                  <a:pt x="3152" y="1974"/>
                </a:lnTo>
                <a:lnTo>
                  <a:pt x="3062" y="1972"/>
                </a:lnTo>
                <a:lnTo>
                  <a:pt x="3059" y="1940"/>
                </a:lnTo>
                <a:lnTo>
                  <a:pt x="3056" y="1904"/>
                </a:lnTo>
                <a:lnTo>
                  <a:pt x="3054" y="1865"/>
                </a:lnTo>
                <a:lnTo>
                  <a:pt x="3053" y="1825"/>
                </a:lnTo>
                <a:lnTo>
                  <a:pt x="3054" y="1784"/>
                </a:lnTo>
                <a:lnTo>
                  <a:pt x="3056" y="1763"/>
                </a:lnTo>
                <a:lnTo>
                  <a:pt x="3057" y="1744"/>
                </a:lnTo>
                <a:lnTo>
                  <a:pt x="3060" y="1724"/>
                </a:lnTo>
                <a:lnTo>
                  <a:pt x="3063" y="1705"/>
                </a:lnTo>
                <a:lnTo>
                  <a:pt x="3068" y="1687"/>
                </a:lnTo>
                <a:lnTo>
                  <a:pt x="3073" y="1668"/>
                </a:lnTo>
                <a:lnTo>
                  <a:pt x="3083" y="1642"/>
                </a:lnTo>
                <a:lnTo>
                  <a:pt x="3104" y="1580"/>
                </a:lnTo>
                <a:lnTo>
                  <a:pt x="3116" y="1544"/>
                </a:lnTo>
                <a:lnTo>
                  <a:pt x="3126" y="1509"/>
                </a:lnTo>
                <a:lnTo>
                  <a:pt x="3134" y="1479"/>
                </a:lnTo>
                <a:lnTo>
                  <a:pt x="3136" y="1467"/>
                </a:lnTo>
                <a:lnTo>
                  <a:pt x="3138" y="1457"/>
                </a:lnTo>
                <a:lnTo>
                  <a:pt x="3143" y="1455"/>
                </a:lnTo>
                <a:lnTo>
                  <a:pt x="3150" y="1452"/>
                </a:lnTo>
                <a:lnTo>
                  <a:pt x="3158" y="1449"/>
                </a:lnTo>
                <a:lnTo>
                  <a:pt x="3168" y="1444"/>
                </a:lnTo>
                <a:lnTo>
                  <a:pt x="3180" y="1435"/>
                </a:lnTo>
                <a:lnTo>
                  <a:pt x="3194" y="1425"/>
                </a:lnTo>
                <a:lnTo>
                  <a:pt x="3208" y="1411"/>
                </a:lnTo>
                <a:lnTo>
                  <a:pt x="3224" y="1395"/>
                </a:lnTo>
                <a:lnTo>
                  <a:pt x="3240" y="1374"/>
                </a:lnTo>
                <a:lnTo>
                  <a:pt x="3258" y="1349"/>
                </a:lnTo>
                <a:lnTo>
                  <a:pt x="3275" y="1319"/>
                </a:lnTo>
                <a:lnTo>
                  <a:pt x="3291" y="1286"/>
                </a:lnTo>
                <a:lnTo>
                  <a:pt x="3309" y="1246"/>
                </a:lnTo>
                <a:lnTo>
                  <a:pt x="3325" y="1202"/>
                </a:lnTo>
                <a:lnTo>
                  <a:pt x="3342" y="1152"/>
                </a:lnTo>
                <a:lnTo>
                  <a:pt x="3345" y="1125"/>
                </a:lnTo>
                <a:lnTo>
                  <a:pt x="3348" y="1099"/>
                </a:lnTo>
                <a:lnTo>
                  <a:pt x="3350" y="1068"/>
                </a:lnTo>
                <a:lnTo>
                  <a:pt x="3351" y="1035"/>
                </a:lnTo>
                <a:lnTo>
                  <a:pt x="3350" y="1018"/>
                </a:lnTo>
                <a:lnTo>
                  <a:pt x="3348" y="1003"/>
                </a:lnTo>
                <a:lnTo>
                  <a:pt x="3346" y="990"/>
                </a:lnTo>
                <a:lnTo>
                  <a:pt x="3342" y="978"/>
                </a:lnTo>
                <a:lnTo>
                  <a:pt x="3337" y="968"/>
                </a:lnTo>
                <a:lnTo>
                  <a:pt x="3334" y="964"/>
                </a:lnTo>
                <a:lnTo>
                  <a:pt x="3330" y="962"/>
                </a:lnTo>
                <a:lnTo>
                  <a:pt x="3338" y="941"/>
                </a:lnTo>
                <a:lnTo>
                  <a:pt x="3346" y="918"/>
                </a:lnTo>
                <a:lnTo>
                  <a:pt x="3351" y="894"/>
                </a:lnTo>
                <a:lnTo>
                  <a:pt x="3357" y="867"/>
                </a:lnTo>
                <a:lnTo>
                  <a:pt x="3361" y="840"/>
                </a:lnTo>
                <a:lnTo>
                  <a:pt x="3364" y="812"/>
                </a:lnTo>
                <a:lnTo>
                  <a:pt x="3370" y="758"/>
                </a:lnTo>
                <a:lnTo>
                  <a:pt x="3372" y="708"/>
                </a:lnTo>
                <a:lnTo>
                  <a:pt x="3373" y="667"/>
                </a:lnTo>
                <a:lnTo>
                  <a:pt x="3374" y="629"/>
                </a:lnTo>
                <a:lnTo>
                  <a:pt x="3373" y="613"/>
                </a:lnTo>
                <a:lnTo>
                  <a:pt x="3371" y="598"/>
                </a:lnTo>
                <a:lnTo>
                  <a:pt x="3369" y="581"/>
                </a:lnTo>
                <a:lnTo>
                  <a:pt x="3366" y="565"/>
                </a:lnTo>
                <a:lnTo>
                  <a:pt x="3361" y="548"/>
                </a:lnTo>
                <a:lnTo>
                  <a:pt x="3356" y="531"/>
                </a:lnTo>
                <a:lnTo>
                  <a:pt x="3343" y="498"/>
                </a:lnTo>
                <a:lnTo>
                  <a:pt x="3327" y="467"/>
                </a:lnTo>
                <a:lnTo>
                  <a:pt x="3311" y="435"/>
                </a:lnTo>
                <a:lnTo>
                  <a:pt x="3292" y="405"/>
                </a:lnTo>
                <a:lnTo>
                  <a:pt x="3274" y="375"/>
                </a:lnTo>
                <a:lnTo>
                  <a:pt x="3255" y="349"/>
                </a:lnTo>
                <a:lnTo>
                  <a:pt x="3238" y="324"/>
                </a:lnTo>
                <a:lnTo>
                  <a:pt x="3206" y="284"/>
                </a:lnTo>
                <a:lnTo>
                  <a:pt x="3183" y="257"/>
                </a:lnTo>
                <a:lnTo>
                  <a:pt x="3175" y="248"/>
                </a:lnTo>
                <a:lnTo>
                  <a:pt x="3143" y="216"/>
                </a:lnTo>
                <a:lnTo>
                  <a:pt x="3111" y="186"/>
                </a:lnTo>
                <a:lnTo>
                  <a:pt x="3080" y="160"/>
                </a:lnTo>
                <a:lnTo>
                  <a:pt x="3049" y="136"/>
                </a:lnTo>
                <a:lnTo>
                  <a:pt x="3019" y="114"/>
                </a:lnTo>
                <a:lnTo>
                  <a:pt x="2988" y="95"/>
                </a:lnTo>
                <a:lnTo>
                  <a:pt x="2959" y="77"/>
                </a:lnTo>
                <a:lnTo>
                  <a:pt x="2929" y="62"/>
                </a:lnTo>
                <a:lnTo>
                  <a:pt x="2901" y="49"/>
                </a:lnTo>
                <a:lnTo>
                  <a:pt x="2874" y="38"/>
                </a:lnTo>
                <a:lnTo>
                  <a:pt x="2846" y="28"/>
                </a:lnTo>
                <a:lnTo>
                  <a:pt x="2820" y="21"/>
                </a:lnTo>
                <a:lnTo>
                  <a:pt x="2794" y="14"/>
                </a:lnTo>
                <a:lnTo>
                  <a:pt x="2770" y="9"/>
                </a:lnTo>
                <a:lnTo>
                  <a:pt x="2746" y="5"/>
                </a:lnTo>
                <a:lnTo>
                  <a:pt x="2723" y="2"/>
                </a:lnTo>
                <a:lnTo>
                  <a:pt x="2701" y="1"/>
                </a:lnTo>
                <a:lnTo>
                  <a:pt x="2681" y="0"/>
                </a:lnTo>
                <a:lnTo>
                  <a:pt x="2661" y="0"/>
                </a:lnTo>
                <a:lnTo>
                  <a:pt x="2642" y="1"/>
                </a:lnTo>
                <a:lnTo>
                  <a:pt x="2609" y="4"/>
                </a:lnTo>
                <a:lnTo>
                  <a:pt x="2580" y="9"/>
                </a:lnTo>
                <a:lnTo>
                  <a:pt x="2558" y="14"/>
                </a:lnTo>
                <a:lnTo>
                  <a:pt x="2541" y="19"/>
                </a:lnTo>
                <a:lnTo>
                  <a:pt x="2528" y="24"/>
                </a:lnTo>
                <a:lnTo>
                  <a:pt x="2524" y="28"/>
                </a:lnTo>
                <a:lnTo>
                  <a:pt x="2519" y="33"/>
                </a:lnTo>
                <a:lnTo>
                  <a:pt x="2509" y="38"/>
                </a:lnTo>
                <a:lnTo>
                  <a:pt x="2500" y="44"/>
                </a:lnTo>
                <a:lnTo>
                  <a:pt x="2489" y="46"/>
                </a:lnTo>
                <a:lnTo>
                  <a:pt x="2479" y="48"/>
                </a:lnTo>
                <a:lnTo>
                  <a:pt x="2471" y="49"/>
                </a:lnTo>
                <a:lnTo>
                  <a:pt x="2464" y="49"/>
                </a:lnTo>
                <a:lnTo>
                  <a:pt x="2454" y="50"/>
                </a:lnTo>
                <a:lnTo>
                  <a:pt x="2444" y="53"/>
                </a:lnTo>
                <a:lnTo>
                  <a:pt x="2434" y="58"/>
                </a:lnTo>
                <a:lnTo>
                  <a:pt x="2423" y="63"/>
                </a:lnTo>
                <a:lnTo>
                  <a:pt x="2411" y="70"/>
                </a:lnTo>
                <a:lnTo>
                  <a:pt x="2399" y="77"/>
                </a:lnTo>
                <a:lnTo>
                  <a:pt x="2374" y="95"/>
                </a:lnTo>
                <a:lnTo>
                  <a:pt x="2348" y="117"/>
                </a:lnTo>
                <a:lnTo>
                  <a:pt x="2322" y="140"/>
                </a:lnTo>
                <a:lnTo>
                  <a:pt x="2295" y="165"/>
                </a:lnTo>
                <a:lnTo>
                  <a:pt x="2269" y="191"/>
                </a:lnTo>
                <a:lnTo>
                  <a:pt x="2220" y="242"/>
                </a:lnTo>
                <a:lnTo>
                  <a:pt x="2181" y="286"/>
                </a:lnTo>
                <a:lnTo>
                  <a:pt x="2144" y="329"/>
                </a:lnTo>
                <a:lnTo>
                  <a:pt x="2129" y="346"/>
                </a:lnTo>
                <a:lnTo>
                  <a:pt x="2115" y="363"/>
                </a:lnTo>
                <a:lnTo>
                  <a:pt x="2100" y="382"/>
                </a:lnTo>
                <a:lnTo>
                  <a:pt x="2087" y="402"/>
                </a:lnTo>
                <a:lnTo>
                  <a:pt x="2075" y="423"/>
                </a:lnTo>
                <a:lnTo>
                  <a:pt x="2064" y="445"/>
                </a:lnTo>
                <a:lnTo>
                  <a:pt x="2055" y="467"/>
                </a:lnTo>
                <a:lnTo>
                  <a:pt x="2045" y="490"/>
                </a:lnTo>
                <a:lnTo>
                  <a:pt x="2036" y="514"/>
                </a:lnTo>
                <a:lnTo>
                  <a:pt x="2028" y="536"/>
                </a:lnTo>
                <a:lnTo>
                  <a:pt x="2021" y="560"/>
                </a:lnTo>
                <a:lnTo>
                  <a:pt x="2014" y="584"/>
                </a:lnTo>
                <a:lnTo>
                  <a:pt x="2003" y="632"/>
                </a:lnTo>
                <a:lnTo>
                  <a:pt x="1994" y="679"/>
                </a:lnTo>
                <a:lnTo>
                  <a:pt x="1987" y="725"/>
                </a:lnTo>
                <a:lnTo>
                  <a:pt x="1982" y="767"/>
                </a:lnTo>
                <a:lnTo>
                  <a:pt x="1977" y="805"/>
                </a:lnTo>
                <a:lnTo>
                  <a:pt x="1975" y="839"/>
                </a:lnTo>
                <a:lnTo>
                  <a:pt x="1972" y="887"/>
                </a:lnTo>
                <a:lnTo>
                  <a:pt x="1972" y="905"/>
                </a:lnTo>
                <a:lnTo>
                  <a:pt x="1975" y="900"/>
                </a:lnTo>
                <a:lnTo>
                  <a:pt x="1978" y="896"/>
                </a:lnTo>
                <a:lnTo>
                  <a:pt x="1978" y="902"/>
                </a:lnTo>
                <a:lnTo>
                  <a:pt x="1965" y="908"/>
                </a:lnTo>
                <a:lnTo>
                  <a:pt x="1953" y="917"/>
                </a:lnTo>
                <a:lnTo>
                  <a:pt x="1938" y="929"/>
                </a:lnTo>
                <a:lnTo>
                  <a:pt x="1930" y="936"/>
                </a:lnTo>
                <a:lnTo>
                  <a:pt x="1923" y="944"/>
                </a:lnTo>
                <a:lnTo>
                  <a:pt x="1916" y="953"/>
                </a:lnTo>
                <a:lnTo>
                  <a:pt x="1910" y="962"/>
                </a:lnTo>
                <a:lnTo>
                  <a:pt x="1904" y="973"/>
                </a:lnTo>
                <a:lnTo>
                  <a:pt x="1900" y="984"/>
                </a:lnTo>
                <a:lnTo>
                  <a:pt x="1897" y="996"/>
                </a:lnTo>
                <a:lnTo>
                  <a:pt x="1894" y="1008"/>
                </a:lnTo>
                <a:lnTo>
                  <a:pt x="1898" y="1024"/>
                </a:lnTo>
                <a:lnTo>
                  <a:pt x="1904" y="1064"/>
                </a:lnTo>
                <a:lnTo>
                  <a:pt x="1914" y="1116"/>
                </a:lnTo>
                <a:lnTo>
                  <a:pt x="1921" y="1142"/>
                </a:lnTo>
                <a:lnTo>
                  <a:pt x="1927" y="1166"/>
                </a:lnTo>
                <a:lnTo>
                  <a:pt x="1935" y="1184"/>
                </a:lnTo>
                <a:lnTo>
                  <a:pt x="1952" y="1230"/>
                </a:lnTo>
                <a:lnTo>
                  <a:pt x="1962" y="1257"/>
                </a:lnTo>
                <a:lnTo>
                  <a:pt x="1970" y="1285"/>
                </a:lnTo>
                <a:lnTo>
                  <a:pt x="1976" y="1309"/>
                </a:lnTo>
                <a:lnTo>
                  <a:pt x="1977" y="1318"/>
                </a:lnTo>
                <a:lnTo>
                  <a:pt x="1978" y="1327"/>
                </a:lnTo>
                <a:lnTo>
                  <a:pt x="1977" y="1331"/>
                </a:lnTo>
                <a:lnTo>
                  <a:pt x="1976" y="1342"/>
                </a:lnTo>
                <a:lnTo>
                  <a:pt x="1977" y="1358"/>
                </a:lnTo>
                <a:lnTo>
                  <a:pt x="1978" y="1365"/>
                </a:lnTo>
                <a:lnTo>
                  <a:pt x="1980" y="1374"/>
                </a:lnTo>
                <a:lnTo>
                  <a:pt x="1984" y="1383"/>
                </a:lnTo>
                <a:lnTo>
                  <a:pt x="1989" y="1391"/>
                </a:lnTo>
                <a:lnTo>
                  <a:pt x="1995" y="1398"/>
                </a:lnTo>
                <a:lnTo>
                  <a:pt x="2003" y="1404"/>
                </a:lnTo>
                <a:lnTo>
                  <a:pt x="2013" y="1410"/>
                </a:lnTo>
                <a:lnTo>
                  <a:pt x="2025" y="1413"/>
                </a:lnTo>
                <a:lnTo>
                  <a:pt x="2039" y="1415"/>
                </a:lnTo>
                <a:lnTo>
                  <a:pt x="2057" y="1414"/>
                </a:lnTo>
                <a:lnTo>
                  <a:pt x="2058" y="1454"/>
                </a:lnTo>
                <a:lnTo>
                  <a:pt x="2060" y="1494"/>
                </a:lnTo>
                <a:lnTo>
                  <a:pt x="2064" y="1542"/>
                </a:lnTo>
                <a:lnTo>
                  <a:pt x="2068" y="1567"/>
                </a:lnTo>
                <a:lnTo>
                  <a:pt x="2071" y="1591"/>
                </a:lnTo>
                <a:lnTo>
                  <a:pt x="2075" y="1615"/>
                </a:lnTo>
                <a:lnTo>
                  <a:pt x="2080" y="1637"/>
                </a:lnTo>
                <a:lnTo>
                  <a:pt x="2085" y="1656"/>
                </a:lnTo>
                <a:lnTo>
                  <a:pt x="2092" y="1674"/>
                </a:lnTo>
                <a:lnTo>
                  <a:pt x="2095" y="1681"/>
                </a:lnTo>
                <a:lnTo>
                  <a:pt x="2099" y="1687"/>
                </a:lnTo>
                <a:lnTo>
                  <a:pt x="2103" y="1692"/>
                </a:lnTo>
                <a:lnTo>
                  <a:pt x="2107" y="1697"/>
                </a:lnTo>
                <a:lnTo>
                  <a:pt x="2111" y="1701"/>
                </a:lnTo>
                <a:lnTo>
                  <a:pt x="2116" y="1708"/>
                </a:lnTo>
                <a:lnTo>
                  <a:pt x="2121" y="1715"/>
                </a:lnTo>
                <a:lnTo>
                  <a:pt x="2127" y="1727"/>
                </a:lnTo>
                <a:lnTo>
                  <a:pt x="2131" y="1741"/>
                </a:lnTo>
                <a:lnTo>
                  <a:pt x="2134" y="1759"/>
                </a:lnTo>
                <a:lnTo>
                  <a:pt x="2135" y="1780"/>
                </a:lnTo>
                <a:lnTo>
                  <a:pt x="2139" y="1801"/>
                </a:lnTo>
                <a:lnTo>
                  <a:pt x="2145" y="1856"/>
                </a:lnTo>
                <a:lnTo>
                  <a:pt x="2150" y="1891"/>
                </a:lnTo>
                <a:lnTo>
                  <a:pt x="2152" y="1929"/>
                </a:lnTo>
                <a:lnTo>
                  <a:pt x="2153" y="1967"/>
                </a:lnTo>
                <a:lnTo>
                  <a:pt x="2152" y="2005"/>
                </a:lnTo>
                <a:lnTo>
                  <a:pt x="2139" y="2009"/>
                </a:lnTo>
                <a:lnTo>
                  <a:pt x="2127" y="2012"/>
                </a:lnTo>
                <a:lnTo>
                  <a:pt x="2114" y="2017"/>
                </a:lnTo>
                <a:lnTo>
                  <a:pt x="2103" y="2025"/>
                </a:lnTo>
                <a:lnTo>
                  <a:pt x="2090" y="2034"/>
                </a:lnTo>
                <a:lnTo>
                  <a:pt x="2079" y="2039"/>
                </a:lnTo>
                <a:lnTo>
                  <a:pt x="2069" y="2042"/>
                </a:lnTo>
                <a:lnTo>
                  <a:pt x="2059" y="2045"/>
                </a:lnTo>
                <a:lnTo>
                  <a:pt x="2049" y="2045"/>
                </a:lnTo>
                <a:lnTo>
                  <a:pt x="2039" y="2045"/>
                </a:lnTo>
                <a:lnTo>
                  <a:pt x="2015" y="2043"/>
                </a:lnTo>
                <a:lnTo>
                  <a:pt x="2000" y="2043"/>
                </a:lnTo>
                <a:lnTo>
                  <a:pt x="1984" y="2047"/>
                </a:lnTo>
                <a:lnTo>
                  <a:pt x="1965" y="2051"/>
                </a:lnTo>
                <a:lnTo>
                  <a:pt x="1944" y="2059"/>
                </a:lnTo>
                <a:lnTo>
                  <a:pt x="1922" y="2070"/>
                </a:lnTo>
                <a:lnTo>
                  <a:pt x="1897" y="2084"/>
                </a:lnTo>
                <a:lnTo>
                  <a:pt x="1869" y="2103"/>
                </a:lnTo>
                <a:lnTo>
                  <a:pt x="1839" y="2126"/>
                </a:lnTo>
                <a:lnTo>
                  <a:pt x="1822" y="2139"/>
                </a:lnTo>
                <a:lnTo>
                  <a:pt x="1802" y="2153"/>
                </a:lnTo>
                <a:lnTo>
                  <a:pt x="1779" y="2166"/>
                </a:lnTo>
                <a:lnTo>
                  <a:pt x="1754" y="2178"/>
                </a:lnTo>
                <a:lnTo>
                  <a:pt x="1727" y="2190"/>
                </a:lnTo>
                <a:lnTo>
                  <a:pt x="1700" y="2202"/>
                </a:lnTo>
                <a:lnTo>
                  <a:pt x="1643" y="2223"/>
                </a:lnTo>
                <a:lnTo>
                  <a:pt x="1589" y="2243"/>
                </a:lnTo>
                <a:lnTo>
                  <a:pt x="1539" y="2259"/>
                </a:lnTo>
                <a:lnTo>
                  <a:pt x="1497" y="2271"/>
                </a:lnTo>
                <a:lnTo>
                  <a:pt x="1469" y="2279"/>
                </a:lnTo>
                <a:lnTo>
                  <a:pt x="1456" y="2283"/>
                </a:lnTo>
                <a:lnTo>
                  <a:pt x="1435" y="2291"/>
                </a:lnTo>
                <a:lnTo>
                  <a:pt x="1409" y="2301"/>
                </a:lnTo>
                <a:lnTo>
                  <a:pt x="1380" y="2315"/>
                </a:lnTo>
                <a:lnTo>
                  <a:pt x="1345" y="2330"/>
                </a:lnTo>
                <a:lnTo>
                  <a:pt x="1308" y="2348"/>
                </a:lnTo>
                <a:lnTo>
                  <a:pt x="1269" y="2368"/>
                </a:lnTo>
                <a:lnTo>
                  <a:pt x="1229" y="2390"/>
                </a:lnTo>
                <a:lnTo>
                  <a:pt x="1189" y="2413"/>
                </a:lnTo>
                <a:lnTo>
                  <a:pt x="1149" y="2437"/>
                </a:lnTo>
                <a:lnTo>
                  <a:pt x="1111" y="2463"/>
                </a:lnTo>
                <a:lnTo>
                  <a:pt x="1075" y="2489"/>
                </a:lnTo>
                <a:lnTo>
                  <a:pt x="1059" y="2503"/>
                </a:lnTo>
                <a:lnTo>
                  <a:pt x="1044" y="2517"/>
                </a:lnTo>
                <a:lnTo>
                  <a:pt x="1028" y="2530"/>
                </a:lnTo>
                <a:lnTo>
                  <a:pt x="1015" y="2544"/>
                </a:lnTo>
                <a:lnTo>
                  <a:pt x="1003" y="2557"/>
                </a:lnTo>
                <a:lnTo>
                  <a:pt x="992" y="2571"/>
                </a:lnTo>
                <a:lnTo>
                  <a:pt x="983" y="2584"/>
                </a:lnTo>
                <a:lnTo>
                  <a:pt x="975" y="2597"/>
                </a:lnTo>
                <a:lnTo>
                  <a:pt x="958" y="2636"/>
                </a:lnTo>
                <a:lnTo>
                  <a:pt x="918" y="2727"/>
                </a:lnTo>
                <a:lnTo>
                  <a:pt x="895" y="2782"/>
                </a:lnTo>
                <a:lnTo>
                  <a:pt x="874" y="2836"/>
                </a:lnTo>
                <a:lnTo>
                  <a:pt x="855" y="2885"/>
                </a:lnTo>
                <a:lnTo>
                  <a:pt x="841" y="2926"/>
                </a:lnTo>
                <a:lnTo>
                  <a:pt x="829" y="2966"/>
                </a:lnTo>
                <a:lnTo>
                  <a:pt x="816" y="3015"/>
                </a:lnTo>
                <a:lnTo>
                  <a:pt x="802" y="3071"/>
                </a:lnTo>
                <a:lnTo>
                  <a:pt x="787" y="3131"/>
                </a:lnTo>
                <a:lnTo>
                  <a:pt x="774" y="3193"/>
                </a:lnTo>
                <a:lnTo>
                  <a:pt x="769" y="3223"/>
                </a:lnTo>
                <a:lnTo>
                  <a:pt x="764" y="3253"/>
                </a:lnTo>
                <a:lnTo>
                  <a:pt x="761" y="3282"/>
                </a:lnTo>
                <a:lnTo>
                  <a:pt x="759" y="3309"/>
                </a:lnTo>
                <a:lnTo>
                  <a:pt x="758" y="3336"/>
                </a:lnTo>
                <a:lnTo>
                  <a:pt x="758" y="3361"/>
                </a:lnTo>
                <a:lnTo>
                  <a:pt x="758" y="3387"/>
                </a:lnTo>
                <a:lnTo>
                  <a:pt x="756" y="3420"/>
                </a:lnTo>
                <a:lnTo>
                  <a:pt x="752" y="3458"/>
                </a:lnTo>
                <a:lnTo>
                  <a:pt x="748" y="3500"/>
                </a:lnTo>
                <a:lnTo>
                  <a:pt x="742" y="3546"/>
                </a:lnTo>
                <a:lnTo>
                  <a:pt x="734" y="3594"/>
                </a:lnTo>
                <a:lnTo>
                  <a:pt x="725" y="3644"/>
                </a:lnTo>
                <a:lnTo>
                  <a:pt x="717" y="3694"/>
                </a:lnTo>
                <a:lnTo>
                  <a:pt x="706" y="3746"/>
                </a:lnTo>
                <a:lnTo>
                  <a:pt x="695" y="3796"/>
                </a:lnTo>
                <a:lnTo>
                  <a:pt x="683" y="3844"/>
                </a:lnTo>
                <a:lnTo>
                  <a:pt x="671" y="3888"/>
                </a:lnTo>
                <a:lnTo>
                  <a:pt x="658" y="3931"/>
                </a:lnTo>
                <a:lnTo>
                  <a:pt x="645" y="3968"/>
                </a:lnTo>
                <a:lnTo>
                  <a:pt x="631" y="4000"/>
                </a:lnTo>
                <a:lnTo>
                  <a:pt x="625" y="4014"/>
                </a:lnTo>
                <a:lnTo>
                  <a:pt x="618" y="4026"/>
                </a:lnTo>
                <a:lnTo>
                  <a:pt x="612" y="4039"/>
                </a:lnTo>
                <a:lnTo>
                  <a:pt x="604" y="4055"/>
                </a:lnTo>
                <a:lnTo>
                  <a:pt x="587" y="4097"/>
                </a:lnTo>
                <a:lnTo>
                  <a:pt x="566" y="4150"/>
                </a:lnTo>
                <a:lnTo>
                  <a:pt x="544" y="4212"/>
                </a:lnTo>
                <a:lnTo>
                  <a:pt x="520" y="4282"/>
                </a:lnTo>
                <a:lnTo>
                  <a:pt x="495" y="4358"/>
                </a:lnTo>
                <a:lnTo>
                  <a:pt x="470" y="4441"/>
                </a:lnTo>
                <a:lnTo>
                  <a:pt x="445" y="4526"/>
                </a:lnTo>
                <a:lnTo>
                  <a:pt x="421" y="4614"/>
                </a:lnTo>
                <a:lnTo>
                  <a:pt x="397" y="4702"/>
                </a:lnTo>
                <a:lnTo>
                  <a:pt x="375" y="4789"/>
                </a:lnTo>
                <a:lnTo>
                  <a:pt x="356" y="4873"/>
                </a:lnTo>
                <a:lnTo>
                  <a:pt x="339" y="4954"/>
                </a:lnTo>
                <a:lnTo>
                  <a:pt x="325" y="5029"/>
                </a:lnTo>
                <a:lnTo>
                  <a:pt x="320" y="5065"/>
                </a:lnTo>
                <a:lnTo>
                  <a:pt x="315" y="5098"/>
                </a:lnTo>
                <a:lnTo>
                  <a:pt x="312" y="5129"/>
                </a:lnTo>
                <a:lnTo>
                  <a:pt x="310" y="5158"/>
                </a:lnTo>
                <a:lnTo>
                  <a:pt x="305" y="5211"/>
                </a:lnTo>
                <a:lnTo>
                  <a:pt x="300" y="5260"/>
                </a:lnTo>
                <a:lnTo>
                  <a:pt x="294" y="5306"/>
                </a:lnTo>
                <a:lnTo>
                  <a:pt x="288" y="5348"/>
                </a:lnTo>
                <a:lnTo>
                  <a:pt x="280" y="5387"/>
                </a:lnTo>
                <a:lnTo>
                  <a:pt x="272" y="5424"/>
                </a:lnTo>
                <a:lnTo>
                  <a:pt x="263" y="5459"/>
                </a:lnTo>
                <a:lnTo>
                  <a:pt x="254" y="5491"/>
                </a:lnTo>
                <a:lnTo>
                  <a:pt x="234" y="5556"/>
                </a:lnTo>
                <a:lnTo>
                  <a:pt x="213" y="5619"/>
                </a:lnTo>
                <a:lnTo>
                  <a:pt x="192" y="5686"/>
                </a:lnTo>
                <a:lnTo>
                  <a:pt x="181" y="5722"/>
                </a:lnTo>
                <a:lnTo>
                  <a:pt x="170" y="5759"/>
                </a:lnTo>
                <a:lnTo>
                  <a:pt x="159" y="5805"/>
                </a:lnTo>
                <a:lnTo>
                  <a:pt x="147" y="5868"/>
                </a:lnTo>
                <a:lnTo>
                  <a:pt x="133" y="5942"/>
                </a:lnTo>
                <a:lnTo>
                  <a:pt x="119" y="6027"/>
                </a:lnTo>
                <a:lnTo>
                  <a:pt x="104" y="6121"/>
                </a:lnTo>
                <a:lnTo>
                  <a:pt x="88" y="6221"/>
                </a:lnTo>
                <a:lnTo>
                  <a:pt x="74" y="6326"/>
                </a:lnTo>
                <a:lnTo>
                  <a:pt x="60" y="6432"/>
                </a:lnTo>
                <a:lnTo>
                  <a:pt x="46" y="6540"/>
                </a:lnTo>
                <a:lnTo>
                  <a:pt x="34" y="6647"/>
                </a:lnTo>
                <a:lnTo>
                  <a:pt x="23" y="6750"/>
                </a:lnTo>
                <a:lnTo>
                  <a:pt x="14" y="6847"/>
                </a:lnTo>
                <a:lnTo>
                  <a:pt x="8" y="6936"/>
                </a:lnTo>
                <a:lnTo>
                  <a:pt x="3" y="7017"/>
                </a:lnTo>
                <a:lnTo>
                  <a:pt x="2" y="7053"/>
                </a:lnTo>
                <a:lnTo>
                  <a:pt x="2" y="7086"/>
                </a:lnTo>
                <a:lnTo>
                  <a:pt x="3" y="7115"/>
                </a:lnTo>
                <a:lnTo>
                  <a:pt x="4" y="7141"/>
                </a:lnTo>
                <a:lnTo>
                  <a:pt x="2" y="7150"/>
                </a:lnTo>
                <a:lnTo>
                  <a:pt x="0" y="7159"/>
                </a:lnTo>
                <a:lnTo>
                  <a:pt x="0" y="7169"/>
                </a:lnTo>
                <a:lnTo>
                  <a:pt x="1" y="7174"/>
                </a:lnTo>
                <a:lnTo>
                  <a:pt x="2" y="7178"/>
                </a:lnTo>
                <a:lnTo>
                  <a:pt x="3" y="7184"/>
                </a:lnTo>
                <a:lnTo>
                  <a:pt x="7" y="7188"/>
                </a:lnTo>
                <a:lnTo>
                  <a:pt x="10" y="7191"/>
                </a:lnTo>
                <a:lnTo>
                  <a:pt x="14" y="7194"/>
                </a:lnTo>
                <a:lnTo>
                  <a:pt x="21" y="7196"/>
                </a:lnTo>
                <a:lnTo>
                  <a:pt x="27" y="7196"/>
                </a:lnTo>
                <a:lnTo>
                  <a:pt x="63" y="7194"/>
                </a:lnTo>
                <a:lnTo>
                  <a:pt x="154" y="7189"/>
                </a:lnTo>
                <a:lnTo>
                  <a:pt x="140" y="7222"/>
                </a:lnTo>
                <a:lnTo>
                  <a:pt x="122" y="7266"/>
                </a:lnTo>
                <a:lnTo>
                  <a:pt x="104" y="7317"/>
                </a:lnTo>
                <a:lnTo>
                  <a:pt x="95" y="7344"/>
                </a:lnTo>
                <a:lnTo>
                  <a:pt x="87" y="7372"/>
                </a:lnTo>
                <a:lnTo>
                  <a:pt x="80" y="7402"/>
                </a:lnTo>
                <a:lnTo>
                  <a:pt x="73" y="7430"/>
                </a:lnTo>
                <a:lnTo>
                  <a:pt x="69" y="7459"/>
                </a:lnTo>
                <a:lnTo>
                  <a:pt x="65" y="7486"/>
                </a:lnTo>
                <a:lnTo>
                  <a:pt x="64" y="7512"/>
                </a:lnTo>
                <a:lnTo>
                  <a:pt x="65" y="7536"/>
                </a:lnTo>
                <a:lnTo>
                  <a:pt x="67" y="7548"/>
                </a:lnTo>
                <a:lnTo>
                  <a:pt x="69" y="7559"/>
                </a:lnTo>
                <a:lnTo>
                  <a:pt x="72" y="7569"/>
                </a:lnTo>
                <a:lnTo>
                  <a:pt x="75" y="7579"/>
                </a:lnTo>
                <a:lnTo>
                  <a:pt x="143" y="7810"/>
                </a:lnTo>
                <a:lnTo>
                  <a:pt x="144" y="7820"/>
                </a:lnTo>
                <a:lnTo>
                  <a:pt x="147" y="7829"/>
                </a:lnTo>
                <a:lnTo>
                  <a:pt x="153" y="7844"/>
                </a:lnTo>
                <a:lnTo>
                  <a:pt x="160" y="7860"/>
                </a:lnTo>
                <a:lnTo>
                  <a:pt x="171" y="7878"/>
                </a:lnTo>
                <a:lnTo>
                  <a:pt x="185" y="7899"/>
                </a:lnTo>
                <a:lnTo>
                  <a:pt x="193" y="7910"/>
                </a:lnTo>
                <a:lnTo>
                  <a:pt x="203" y="7921"/>
                </a:lnTo>
                <a:lnTo>
                  <a:pt x="214" y="7933"/>
                </a:lnTo>
                <a:lnTo>
                  <a:pt x="226" y="7944"/>
                </a:lnTo>
                <a:lnTo>
                  <a:pt x="239" y="7956"/>
                </a:lnTo>
                <a:lnTo>
                  <a:pt x="253" y="7967"/>
                </a:lnTo>
                <a:lnTo>
                  <a:pt x="269" y="7979"/>
                </a:lnTo>
                <a:lnTo>
                  <a:pt x="286" y="7990"/>
                </a:lnTo>
                <a:lnTo>
                  <a:pt x="304" y="8001"/>
                </a:lnTo>
                <a:lnTo>
                  <a:pt x="325" y="8011"/>
                </a:lnTo>
                <a:lnTo>
                  <a:pt x="347" y="8022"/>
                </a:lnTo>
                <a:lnTo>
                  <a:pt x="370" y="8033"/>
                </a:lnTo>
                <a:lnTo>
                  <a:pt x="395" y="8043"/>
                </a:lnTo>
                <a:lnTo>
                  <a:pt x="422" y="8052"/>
                </a:lnTo>
                <a:lnTo>
                  <a:pt x="451" y="8061"/>
                </a:lnTo>
                <a:lnTo>
                  <a:pt x="482" y="8069"/>
                </a:lnTo>
                <a:lnTo>
                  <a:pt x="515" y="8076"/>
                </a:lnTo>
                <a:lnTo>
                  <a:pt x="549" y="8082"/>
                </a:lnTo>
                <a:lnTo>
                  <a:pt x="559" y="8080"/>
                </a:lnTo>
                <a:lnTo>
                  <a:pt x="585" y="8073"/>
                </a:lnTo>
                <a:lnTo>
                  <a:pt x="600" y="8067"/>
                </a:lnTo>
                <a:lnTo>
                  <a:pt x="617" y="8061"/>
                </a:lnTo>
                <a:lnTo>
                  <a:pt x="634" y="8054"/>
                </a:lnTo>
                <a:lnTo>
                  <a:pt x="650" y="8045"/>
                </a:lnTo>
                <a:lnTo>
                  <a:pt x="664" y="8037"/>
                </a:lnTo>
                <a:lnTo>
                  <a:pt x="670" y="8031"/>
                </a:lnTo>
                <a:lnTo>
                  <a:pt x="675" y="8027"/>
                </a:lnTo>
                <a:lnTo>
                  <a:pt x="679" y="8021"/>
                </a:lnTo>
                <a:lnTo>
                  <a:pt x="683" y="8016"/>
                </a:lnTo>
                <a:lnTo>
                  <a:pt x="685" y="8010"/>
                </a:lnTo>
                <a:lnTo>
                  <a:pt x="686" y="8005"/>
                </a:lnTo>
                <a:lnTo>
                  <a:pt x="685" y="7998"/>
                </a:lnTo>
                <a:lnTo>
                  <a:pt x="683" y="7993"/>
                </a:lnTo>
                <a:lnTo>
                  <a:pt x="679" y="7986"/>
                </a:lnTo>
                <a:lnTo>
                  <a:pt x="674" y="7980"/>
                </a:lnTo>
                <a:lnTo>
                  <a:pt x="666" y="7974"/>
                </a:lnTo>
                <a:lnTo>
                  <a:pt x="657" y="7968"/>
                </a:lnTo>
                <a:lnTo>
                  <a:pt x="646" y="7961"/>
                </a:lnTo>
                <a:lnTo>
                  <a:pt x="631" y="7954"/>
                </a:lnTo>
                <a:lnTo>
                  <a:pt x="635" y="7949"/>
                </a:lnTo>
                <a:lnTo>
                  <a:pt x="641" y="7936"/>
                </a:lnTo>
                <a:lnTo>
                  <a:pt x="646" y="7929"/>
                </a:lnTo>
                <a:lnTo>
                  <a:pt x="649" y="7919"/>
                </a:lnTo>
                <a:lnTo>
                  <a:pt x="652" y="7909"/>
                </a:lnTo>
                <a:lnTo>
                  <a:pt x="654" y="7899"/>
                </a:lnTo>
                <a:lnTo>
                  <a:pt x="654" y="7889"/>
                </a:lnTo>
                <a:lnTo>
                  <a:pt x="652" y="7881"/>
                </a:lnTo>
                <a:lnTo>
                  <a:pt x="651" y="7876"/>
                </a:lnTo>
                <a:lnTo>
                  <a:pt x="649" y="7872"/>
                </a:lnTo>
                <a:lnTo>
                  <a:pt x="646" y="7869"/>
                </a:lnTo>
                <a:lnTo>
                  <a:pt x="642" y="7865"/>
                </a:lnTo>
                <a:lnTo>
                  <a:pt x="638" y="7862"/>
                </a:lnTo>
                <a:lnTo>
                  <a:pt x="633" y="7860"/>
                </a:lnTo>
                <a:lnTo>
                  <a:pt x="626" y="7858"/>
                </a:lnTo>
                <a:lnTo>
                  <a:pt x="619" y="7857"/>
                </a:lnTo>
                <a:lnTo>
                  <a:pt x="611" y="7856"/>
                </a:lnTo>
                <a:lnTo>
                  <a:pt x="602" y="7856"/>
                </a:lnTo>
                <a:lnTo>
                  <a:pt x="580" y="7857"/>
                </a:lnTo>
                <a:lnTo>
                  <a:pt x="472" y="7862"/>
                </a:lnTo>
                <a:lnTo>
                  <a:pt x="475" y="7857"/>
                </a:lnTo>
                <a:lnTo>
                  <a:pt x="483" y="7842"/>
                </a:lnTo>
                <a:lnTo>
                  <a:pt x="493" y="7823"/>
                </a:lnTo>
                <a:lnTo>
                  <a:pt x="497" y="7811"/>
                </a:lnTo>
                <a:lnTo>
                  <a:pt x="501" y="7799"/>
                </a:lnTo>
                <a:lnTo>
                  <a:pt x="503" y="7788"/>
                </a:lnTo>
                <a:lnTo>
                  <a:pt x="504" y="7776"/>
                </a:lnTo>
                <a:lnTo>
                  <a:pt x="503" y="7765"/>
                </a:lnTo>
                <a:lnTo>
                  <a:pt x="502" y="7760"/>
                </a:lnTo>
                <a:lnTo>
                  <a:pt x="499" y="7755"/>
                </a:lnTo>
                <a:lnTo>
                  <a:pt x="497" y="7751"/>
                </a:lnTo>
                <a:lnTo>
                  <a:pt x="494" y="7746"/>
                </a:lnTo>
                <a:lnTo>
                  <a:pt x="490" y="7743"/>
                </a:lnTo>
                <a:lnTo>
                  <a:pt x="485" y="7740"/>
                </a:lnTo>
                <a:lnTo>
                  <a:pt x="480" y="7738"/>
                </a:lnTo>
                <a:lnTo>
                  <a:pt x="472" y="7736"/>
                </a:lnTo>
                <a:lnTo>
                  <a:pt x="465" y="7733"/>
                </a:lnTo>
                <a:lnTo>
                  <a:pt x="456" y="7733"/>
                </a:lnTo>
                <a:lnTo>
                  <a:pt x="442" y="7726"/>
                </a:lnTo>
                <a:lnTo>
                  <a:pt x="426" y="7719"/>
                </a:lnTo>
                <a:lnTo>
                  <a:pt x="409" y="7709"/>
                </a:lnTo>
                <a:lnTo>
                  <a:pt x="393" y="7700"/>
                </a:lnTo>
                <a:lnTo>
                  <a:pt x="378" y="7690"/>
                </a:lnTo>
                <a:lnTo>
                  <a:pt x="373" y="7684"/>
                </a:lnTo>
                <a:lnTo>
                  <a:pt x="370" y="7680"/>
                </a:lnTo>
                <a:lnTo>
                  <a:pt x="369" y="7676"/>
                </a:lnTo>
                <a:lnTo>
                  <a:pt x="369" y="7671"/>
                </a:lnTo>
                <a:lnTo>
                  <a:pt x="374" y="7665"/>
                </a:lnTo>
                <a:lnTo>
                  <a:pt x="387" y="7649"/>
                </a:lnTo>
                <a:lnTo>
                  <a:pt x="408" y="7628"/>
                </a:lnTo>
                <a:lnTo>
                  <a:pt x="420" y="7616"/>
                </a:lnTo>
                <a:lnTo>
                  <a:pt x="433" y="7604"/>
                </a:lnTo>
                <a:lnTo>
                  <a:pt x="447" y="7593"/>
                </a:lnTo>
                <a:lnTo>
                  <a:pt x="461" y="7583"/>
                </a:lnTo>
                <a:lnTo>
                  <a:pt x="475" y="7575"/>
                </a:lnTo>
                <a:lnTo>
                  <a:pt x="491" y="7570"/>
                </a:lnTo>
                <a:lnTo>
                  <a:pt x="497" y="7568"/>
                </a:lnTo>
                <a:lnTo>
                  <a:pt x="505" y="7567"/>
                </a:lnTo>
                <a:lnTo>
                  <a:pt x="511" y="7565"/>
                </a:lnTo>
                <a:lnTo>
                  <a:pt x="519" y="7567"/>
                </a:lnTo>
                <a:lnTo>
                  <a:pt x="526" y="7568"/>
                </a:lnTo>
                <a:lnTo>
                  <a:pt x="532" y="7571"/>
                </a:lnTo>
                <a:lnTo>
                  <a:pt x="538" y="7574"/>
                </a:lnTo>
                <a:lnTo>
                  <a:pt x="544" y="7579"/>
                </a:lnTo>
                <a:lnTo>
                  <a:pt x="549" y="7664"/>
                </a:lnTo>
                <a:lnTo>
                  <a:pt x="553" y="7726"/>
                </a:lnTo>
                <a:lnTo>
                  <a:pt x="554" y="7764"/>
                </a:lnTo>
                <a:lnTo>
                  <a:pt x="554" y="7767"/>
                </a:lnTo>
                <a:lnTo>
                  <a:pt x="555" y="7777"/>
                </a:lnTo>
                <a:lnTo>
                  <a:pt x="557" y="7790"/>
                </a:lnTo>
                <a:lnTo>
                  <a:pt x="559" y="7797"/>
                </a:lnTo>
                <a:lnTo>
                  <a:pt x="563" y="7804"/>
                </a:lnTo>
                <a:lnTo>
                  <a:pt x="567" y="7811"/>
                </a:lnTo>
                <a:lnTo>
                  <a:pt x="571" y="7816"/>
                </a:lnTo>
                <a:lnTo>
                  <a:pt x="578" y="7821"/>
                </a:lnTo>
                <a:lnTo>
                  <a:pt x="587" y="7825"/>
                </a:lnTo>
                <a:lnTo>
                  <a:pt x="597" y="7827"/>
                </a:lnTo>
                <a:lnTo>
                  <a:pt x="607" y="7827"/>
                </a:lnTo>
                <a:lnTo>
                  <a:pt x="621" y="7825"/>
                </a:lnTo>
                <a:lnTo>
                  <a:pt x="637" y="7821"/>
                </a:lnTo>
                <a:lnTo>
                  <a:pt x="639" y="7814"/>
                </a:lnTo>
                <a:lnTo>
                  <a:pt x="645" y="7794"/>
                </a:lnTo>
                <a:lnTo>
                  <a:pt x="652" y="7764"/>
                </a:lnTo>
                <a:lnTo>
                  <a:pt x="655" y="7744"/>
                </a:lnTo>
                <a:lnTo>
                  <a:pt x="659" y="7722"/>
                </a:lnTo>
                <a:lnTo>
                  <a:pt x="662" y="7697"/>
                </a:lnTo>
                <a:lnTo>
                  <a:pt x="664" y="7670"/>
                </a:lnTo>
                <a:lnTo>
                  <a:pt x="665" y="7642"/>
                </a:lnTo>
                <a:lnTo>
                  <a:pt x="664" y="7610"/>
                </a:lnTo>
                <a:lnTo>
                  <a:pt x="663" y="7576"/>
                </a:lnTo>
                <a:lnTo>
                  <a:pt x="660" y="7541"/>
                </a:lnTo>
                <a:lnTo>
                  <a:pt x="654" y="7504"/>
                </a:lnTo>
                <a:lnTo>
                  <a:pt x="647" y="7465"/>
                </a:lnTo>
                <a:lnTo>
                  <a:pt x="640" y="7439"/>
                </a:lnTo>
                <a:lnTo>
                  <a:pt x="634" y="7411"/>
                </a:lnTo>
                <a:lnTo>
                  <a:pt x="626" y="7376"/>
                </a:lnTo>
                <a:lnTo>
                  <a:pt x="618" y="7336"/>
                </a:lnTo>
                <a:lnTo>
                  <a:pt x="612" y="7297"/>
                </a:lnTo>
                <a:lnTo>
                  <a:pt x="610" y="7278"/>
                </a:lnTo>
                <a:lnTo>
                  <a:pt x="609" y="7258"/>
                </a:lnTo>
                <a:lnTo>
                  <a:pt x="607" y="7241"/>
                </a:lnTo>
                <a:lnTo>
                  <a:pt x="609" y="7224"/>
                </a:lnTo>
                <a:lnTo>
                  <a:pt x="621" y="7221"/>
                </a:lnTo>
                <a:lnTo>
                  <a:pt x="634" y="7217"/>
                </a:lnTo>
                <a:lnTo>
                  <a:pt x="646" y="7210"/>
                </a:lnTo>
                <a:lnTo>
                  <a:pt x="651" y="7206"/>
                </a:lnTo>
                <a:lnTo>
                  <a:pt x="655" y="7201"/>
                </a:lnTo>
                <a:lnTo>
                  <a:pt x="663" y="7183"/>
                </a:lnTo>
                <a:lnTo>
                  <a:pt x="671" y="7163"/>
                </a:lnTo>
                <a:lnTo>
                  <a:pt x="679" y="7138"/>
                </a:lnTo>
                <a:lnTo>
                  <a:pt x="688" y="7111"/>
                </a:lnTo>
                <a:lnTo>
                  <a:pt x="697" y="7080"/>
                </a:lnTo>
                <a:lnTo>
                  <a:pt x="703" y="7050"/>
                </a:lnTo>
                <a:lnTo>
                  <a:pt x="706" y="7034"/>
                </a:lnTo>
                <a:lnTo>
                  <a:pt x="707" y="7020"/>
                </a:lnTo>
                <a:lnTo>
                  <a:pt x="731" y="6916"/>
                </a:lnTo>
                <a:lnTo>
                  <a:pt x="757" y="6804"/>
                </a:lnTo>
                <a:lnTo>
                  <a:pt x="787" y="6675"/>
                </a:lnTo>
                <a:lnTo>
                  <a:pt x="821" y="6539"/>
                </a:lnTo>
                <a:lnTo>
                  <a:pt x="839" y="6475"/>
                </a:lnTo>
                <a:lnTo>
                  <a:pt x="855" y="6414"/>
                </a:lnTo>
                <a:lnTo>
                  <a:pt x="870" y="6359"/>
                </a:lnTo>
                <a:lnTo>
                  <a:pt x="886" y="6313"/>
                </a:lnTo>
                <a:lnTo>
                  <a:pt x="899" y="6275"/>
                </a:lnTo>
                <a:lnTo>
                  <a:pt x="905" y="6260"/>
                </a:lnTo>
                <a:lnTo>
                  <a:pt x="911" y="6249"/>
                </a:lnTo>
                <a:lnTo>
                  <a:pt x="923" y="6223"/>
                </a:lnTo>
                <a:lnTo>
                  <a:pt x="938" y="6185"/>
                </a:lnTo>
                <a:lnTo>
                  <a:pt x="956" y="6137"/>
                </a:lnTo>
                <a:lnTo>
                  <a:pt x="977" y="6080"/>
                </a:lnTo>
                <a:lnTo>
                  <a:pt x="1000" y="6016"/>
                </a:lnTo>
                <a:lnTo>
                  <a:pt x="1024" y="5946"/>
                </a:lnTo>
                <a:lnTo>
                  <a:pt x="1074" y="5793"/>
                </a:lnTo>
                <a:lnTo>
                  <a:pt x="1099" y="5713"/>
                </a:lnTo>
                <a:lnTo>
                  <a:pt x="1124" y="5632"/>
                </a:lnTo>
                <a:lnTo>
                  <a:pt x="1148" y="5551"/>
                </a:lnTo>
                <a:lnTo>
                  <a:pt x="1171" y="5474"/>
                </a:lnTo>
                <a:lnTo>
                  <a:pt x="1192" y="5399"/>
                </a:lnTo>
                <a:lnTo>
                  <a:pt x="1211" y="5329"/>
                </a:lnTo>
                <a:lnTo>
                  <a:pt x="1226" y="5266"/>
                </a:lnTo>
                <a:lnTo>
                  <a:pt x="1238" y="5209"/>
                </a:lnTo>
                <a:lnTo>
                  <a:pt x="1231" y="5292"/>
                </a:lnTo>
                <a:lnTo>
                  <a:pt x="1226" y="5380"/>
                </a:lnTo>
                <a:lnTo>
                  <a:pt x="1219" y="5486"/>
                </a:lnTo>
                <a:lnTo>
                  <a:pt x="1217" y="5543"/>
                </a:lnTo>
                <a:lnTo>
                  <a:pt x="1216" y="5599"/>
                </a:lnTo>
                <a:lnTo>
                  <a:pt x="1215" y="5655"/>
                </a:lnTo>
                <a:lnTo>
                  <a:pt x="1215" y="5708"/>
                </a:lnTo>
                <a:lnTo>
                  <a:pt x="1216" y="5759"/>
                </a:lnTo>
                <a:lnTo>
                  <a:pt x="1219" y="5803"/>
                </a:lnTo>
                <a:lnTo>
                  <a:pt x="1223" y="5843"/>
                </a:lnTo>
                <a:lnTo>
                  <a:pt x="1226" y="5860"/>
                </a:lnTo>
                <a:lnTo>
                  <a:pt x="1229" y="5874"/>
                </a:lnTo>
                <a:lnTo>
                  <a:pt x="1236" y="5900"/>
                </a:lnTo>
                <a:lnTo>
                  <a:pt x="1240" y="5923"/>
                </a:lnTo>
                <a:lnTo>
                  <a:pt x="1243" y="5942"/>
                </a:lnTo>
                <a:lnTo>
                  <a:pt x="1244" y="5959"/>
                </a:lnTo>
                <a:lnTo>
                  <a:pt x="1245" y="5973"/>
                </a:lnTo>
                <a:lnTo>
                  <a:pt x="1245" y="5985"/>
                </a:lnTo>
                <a:lnTo>
                  <a:pt x="1244" y="5995"/>
                </a:lnTo>
                <a:lnTo>
                  <a:pt x="1242" y="6004"/>
                </a:lnTo>
                <a:lnTo>
                  <a:pt x="1240" y="6012"/>
                </a:lnTo>
                <a:lnTo>
                  <a:pt x="1237" y="6019"/>
                </a:lnTo>
                <a:lnTo>
                  <a:pt x="1231" y="6032"/>
                </a:lnTo>
                <a:lnTo>
                  <a:pt x="1225" y="6046"/>
                </a:lnTo>
                <a:lnTo>
                  <a:pt x="1223" y="6054"/>
                </a:lnTo>
                <a:lnTo>
                  <a:pt x="1220" y="6064"/>
                </a:lnTo>
                <a:lnTo>
                  <a:pt x="1209" y="6120"/>
                </a:lnTo>
                <a:lnTo>
                  <a:pt x="1201" y="6173"/>
                </a:lnTo>
                <a:lnTo>
                  <a:pt x="1194" y="6225"/>
                </a:lnTo>
                <a:lnTo>
                  <a:pt x="1189" y="6274"/>
                </a:lnTo>
                <a:lnTo>
                  <a:pt x="1184" y="6321"/>
                </a:lnTo>
                <a:lnTo>
                  <a:pt x="1182" y="6366"/>
                </a:lnTo>
                <a:lnTo>
                  <a:pt x="1180" y="6406"/>
                </a:lnTo>
                <a:lnTo>
                  <a:pt x="1179" y="6444"/>
                </a:lnTo>
                <a:lnTo>
                  <a:pt x="1179" y="6510"/>
                </a:lnTo>
                <a:lnTo>
                  <a:pt x="1180" y="6559"/>
                </a:lnTo>
                <a:lnTo>
                  <a:pt x="1182" y="6590"/>
                </a:lnTo>
                <a:lnTo>
                  <a:pt x="1183" y="6600"/>
                </a:lnTo>
                <a:lnTo>
                  <a:pt x="1206" y="6604"/>
                </a:lnTo>
                <a:lnTo>
                  <a:pt x="1212" y="6676"/>
                </a:lnTo>
                <a:lnTo>
                  <a:pt x="1223" y="6799"/>
                </a:lnTo>
                <a:lnTo>
                  <a:pt x="1230" y="6875"/>
                </a:lnTo>
                <a:lnTo>
                  <a:pt x="1239" y="6960"/>
                </a:lnTo>
                <a:lnTo>
                  <a:pt x="1251" y="7050"/>
                </a:lnTo>
                <a:lnTo>
                  <a:pt x="1264" y="7142"/>
                </a:lnTo>
                <a:lnTo>
                  <a:pt x="1278" y="7238"/>
                </a:lnTo>
                <a:lnTo>
                  <a:pt x="1296" y="7333"/>
                </a:lnTo>
                <a:lnTo>
                  <a:pt x="1305" y="7381"/>
                </a:lnTo>
                <a:lnTo>
                  <a:pt x="1315" y="7427"/>
                </a:lnTo>
                <a:lnTo>
                  <a:pt x="1326" y="7473"/>
                </a:lnTo>
                <a:lnTo>
                  <a:pt x="1337" y="7517"/>
                </a:lnTo>
                <a:lnTo>
                  <a:pt x="1349" y="7561"/>
                </a:lnTo>
                <a:lnTo>
                  <a:pt x="1362" y="7603"/>
                </a:lnTo>
                <a:lnTo>
                  <a:pt x="1375" y="7642"/>
                </a:lnTo>
                <a:lnTo>
                  <a:pt x="1388" y="7680"/>
                </a:lnTo>
                <a:lnTo>
                  <a:pt x="1404" y="7716"/>
                </a:lnTo>
                <a:lnTo>
                  <a:pt x="1419" y="7749"/>
                </a:lnTo>
                <a:lnTo>
                  <a:pt x="1434" y="7779"/>
                </a:lnTo>
                <a:lnTo>
                  <a:pt x="1450" y="7806"/>
                </a:lnTo>
                <a:lnTo>
                  <a:pt x="1468" y="7834"/>
                </a:lnTo>
                <a:lnTo>
                  <a:pt x="1484" y="7861"/>
                </a:lnTo>
                <a:lnTo>
                  <a:pt x="1498" y="7888"/>
                </a:lnTo>
                <a:lnTo>
                  <a:pt x="1512" y="7915"/>
                </a:lnTo>
                <a:lnTo>
                  <a:pt x="1524" y="7943"/>
                </a:lnTo>
                <a:lnTo>
                  <a:pt x="1534" y="7969"/>
                </a:lnTo>
                <a:lnTo>
                  <a:pt x="1544" y="7995"/>
                </a:lnTo>
                <a:lnTo>
                  <a:pt x="1552" y="8022"/>
                </a:lnTo>
                <a:lnTo>
                  <a:pt x="1560" y="8047"/>
                </a:lnTo>
                <a:lnTo>
                  <a:pt x="1566" y="8074"/>
                </a:lnTo>
                <a:lnTo>
                  <a:pt x="1572" y="8099"/>
                </a:lnTo>
                <a:lnTo>
                  <a:pt x="1576" y="8125"/>
                </a:lnTo>
                <a:lnTo>
                  <a:pt x="1580" y="8150"/>
                </a:lnTo>
                <a:lnTo>
                  <a:pt x="1584" y="8174"/>
                </a:lnTo>
                <a:lnTo>
                  <a:pt x="1588" y="8223"/>
                </a:lnTo>
                <a:lnTo>
                  <a:pt x="1591" y="8271"/>
                </a:lnTo>
                <a:lnTo>
                  <a:pt x="1592" y="8319"/>
                </a:lnTo>
                <a:lnTo>
                  <a:pt x="1593" y="8409"/>
                </a:lnTo>
                <a:lnTo>
                  <a:pt x="1594" y="8453"/>
                </a:lnTo>
                <a:lnTo>
                  <a:pt x="1596" y="8496"/>
                </a:lnTo>
                <a:lnTo>
                  <a:pt x="1599" y="8538"/>
                </a:lnTo>
                <a:lnTo>
                  <a:pt x="1603" y="8578"/>
                </a:lnTo>
                <a:lnTo>
                  <a:pt x="1623" y="8709"/>
                </a:lnTo>
                <a:lnTo>
                  <a:pt x="1652" y="8925"/>
                </a:lnTo>
                <a:lnTo>
                  <a:pt x="1690" y="9199"/>
                </a:lnTo>
                <a:lnTo>
                  <a:pt x="1733" y="9502"/>
                </a:lnTo>
                <a:lnTo>
                  <a:pt x="1778" y="9807"/>
                </a:lnTo>
                <a:lnTo>
                  <a:pt x="1799" y="9952"/>
                </a:lnTo>
                <a:lnTo>
                  <a:pt x="1820" y="10088"/>
                </a:lnTo>
                <a:lnTo>
                  <a:pt x="1841" y="10210"/>
                </a:lnTo>
                <a:lnTo>
                  <a:pt x="1859" y="10316"/>
                </a:lnTo>
                <a:lnTo>
                  <a:pt x="1876" y="10402"/>
                </a:lnTo>
                <a:lnTo>
                  <a:pt x="1883" y="10435"/>
                </a:lnTo>
                <a:lnTo>
                  <a:pt x="1890" y="10464"/>
                </a:lnTo>
                <a:lnTo>
                  <a:pt x="1915" y="10563"/>
                </a:lnTo>
                <a:lnTo>
                  <a:pt x="1938" y="10661"/>
                </a:lnTo>
                <a:lnTo>
                  <a:pt x="1959" y="10756"/>
                </a:lnTo>
                <a:lnTo>
                  <a:pt x="1976" y="10844"/>
                </a:lnTo>
                <a:lnTo>
                  <a:pt x="1990" y="10922"/>
                </a:lnTo>
                <a:lnTo>
                  <a:pt x="2001" y="10986"/>
                </a:lnTo>
                <a:lnTo>
                  <a:pt x="2008" y="11035"/>
                </a:lnTo>
                <a:lnTo>
                  <a:pt x="2010" y="11053"/>
                </a:lnTo>
                <a:lnTo>
                  <a:pt x="2010" y="11065"/>
                </a:lnTo>
                <a:lnTo>
                  <a:pt x="2012" y="11098"/>
                </a:lnTo>
                <a:lnTo>
                  <a:pt x="2019" y="11155"/>
                </a:lnTo>
                <a:lnTo>
                  <a:pt x="2027" y="11227"/>
                </a:lnTo>
                <a:lnTo>
                  <a:pt x="2038" y="11308"/>
                </a:lnTo>
                <a:lnTo>
                  <a:pt x="2050" y="11390"/>
                </a:lnTo>
                <a:lnTo>
                  <a:pt x="2063" y="11464"/>
                </a:lnTo>
                <a:lnTo>
                  <a:pt x="2074" y="11523"/>
                </a:lnTo>
                <a:lnTo>
                  <a:pt x="2080" y="11544"/>
                </a:lnTo>
                <a:lnTo>
                  <a:pt x="2084" y="11559"/>
                </a:lnTo>
                <a:lnTo>
                  <a:pt x="2092" y="11580"/>
                </a:lnTo>
                <a:lnTo>
                  <a:pt x="2098" y="11602"/>
                </a:lnTo>
                <a:lnTo>
                  <a:pt x="2100" y="11613"/>
                </a:lnTo>
                <a:lnTo>
                  <a:pt x="2103" y="11625"/>
                </a:lnTo>
                <a:lnTo>
                  <a:pt x="2103" y="11638"/>
                </a:lnTo>
                <a:lnTo>
                  <a:pt x="2104" y="11652"/>
                </a:lnTo>
                <a:lnTo>
                  <a:pt x="2103" y="11668"/>
                </a:lnTo>
                <a:lnTo>
                  <a:pt x="2102" y="11684"/>
                </a:lnTo>
                <a:lnTo>
                  <a:pt x="2098" y="11703"/>
                </a:lnTo>
                <a:lnTo>
                  <a:pt x="2095" y="11723"/>
                </a:lnTo>
                <a:lnTo>
                  <a:pt x="2085" y="11772"/>
                </a:lnTo>
                <a:lnTo>
                  <a:pt x="2070" y="11831"/>
                </a:lnTo>
                <a:lnTo>
                  <a:pt x="2064" y="11865"/>
                </a:lnTo>
                <a:lnTo>
                  <a:pt x="2058" y="11900"/>
                </a:lnTo>
                <a:lnTo>
                  <a:pt x="2051" y="11941"/>
                </a:lnTo>
                <a:lnTo>
                  <a:pt x="2045" y="11985"/>
                </a:lnTo>
                <a:lnTo>
                  <a:pt x="2040" y="12026"/>
                </a:lnTo>
                <a:lnTo>
                  <a:pt x="2040" y="12045"/>
                </a:lnTo>
                <a:lnTo>
                  <a:pt x="2039" y="12061"/>
                </a:lnTo>
                <a:lnTo>
                  <a:pt x="2040" y="12075"/>
                </a:lnTo>
                <a:lnTo>
                  <a:pt x="2043" y="12086"/>
                </a:lnTo>
                <a:lnTo>
                  <a:pt x="2056" y="12131"/>
                </a:lnTo>
                <a:lnTo>
                  <a:pt x="2061" y="12153"/>
                </a:lnTo>
                <a:lnTo>
                  <a:pt x="1931" y="12340"/>
                </a:lnTo>
                <a:lnTo>
                  <a:pt x="1926" y="12349"/>
                </a:lnTo>
                <a:lnTo>
                  <a:pt x="1921" y="12359"/>
                </a:lnTo>
                <a:lnTo>
                  <a:pt x="1914" y="12374"/>
                </a:lnTo>
                <a:lnTo>
                  <a:pt x="1907" y="12393"/>
                </a:lnTo>
                <a:lnTo>
                  <a:pt x="1900" y="12415"/>
                </a:lnTo>
                <a:lnTo>
                  <a:pt x="1893" y="12440"/>
                </a:lnTo>
                <a:lnTo>
                  <a:pt x="1889" y="12469"/>
                </a:lnTo>
                <a:lnTo>
                  <a:pt x="1887" y="12484"/>
                </a:lnTo>
                <a:lnTo>
                  <a:pt x="1886" y="12501"/>
                </a:lnTo>
                <a:lnTo>
                  <a:pt x="1886" y="12518"/>
                </a:lnTo>
                <a:lnTo>
                  <a:pt x="1886" y="12537"/>
                </a:lnTo>
                <a:lnTo>
                  <a:pt x="1887" y="12555"/>
                </a:lnTo>
                <a:lnTo>
                  <a:pt x="1889" y="12574"/>
                </a:lnTo>
                <a:lnTo>
                  <a:pt x="1892" y="12595"/>
                </a:lnTo>
                <a:lnTo>
                  <a:pt x="1897" y="12615"/>
                </a:lnTo>
                <a:lnTo>
                  <a:pt x="1902" y="12636"/>
                </a:lnTo>
                <a:lnTo>
                  <a:pt x="1909" y="12659"/>
                </a:lnTo>
                <a:lnTo>
                  <a:pt x="1916" y="12681"/>
                </a:lnTo>
                <a:lnTo>
                  <a:pt x="1926" y="12705"/>
                </a:lnTo>
                <a:lnTo>
                  <a:pt x="1936" y="12728"/>
                </a:lnTo>
                <a:lnTo>
                  <a:pt x="1949" y="12753"/>
                </a:lnTo>
                <a:lnTo>
                  <a:pt x="1962" y="12777"/>
                </a:lnTo>
                <a:lnTo>
                  <a:pt x="1978" y="12803"/>
                </a:lnTo>
                <a:lnTo>
                  <a:pt x="1983" y="12805"/>
                </a:lnTo>
                <a:lnTo>
                  <a:pt x="1994" y="12812"/>
                </a:lnTo>
                <a:lnTo>
                  <a:pt x="2001" y="12818"/>
                </a:lnTo>
                <a:lnTo>
                  <a:pt x="2010" y="12826"/>
                </a:lnTo>
                <a:lnTo>
                  <a:pt x="2019" y="12834"/>
                </a:lnTo>
                <a:lnTo>
                  <a:pt x="2028" y="12845"/>
                </a:lnTo>
                <a:lnTo>
                  <a:pt x="2038" y="12857"/>
                </a:lnTo>
                <a:lnTo>
                  <a:pt x="2047" y="12873"/>
                </a:lnTo>
                <a:lnTo>
                  <a:pt x="2056" y="12889"/>
                </a:lnTo>
                <a:lnTo>
                  <a:pt x="2063" y="12908"/>
                </a:lnTo>
                <a:lnTo>
                  <a:pt x="2070" y="12928"/>
                </a:lnTo>
                <a:lnTo>
                  <a:pt x="2075" y="12952"/>
                </a:lnTo>
                <a:lnTo>
                  <a:pt x="2079" y="12977"/>
                </a:lnTo>
                <a:lnTo>
                  <a:pt x="2080" y="13006"/>
                </a:lnTo>
                <a:lnTo>
                  <a:pt x="2076" y="13023"/>
                </a:lnTo>
                <a:lnTo>
                  <a:pt x="2070" y="13072"/>
                </a:lnTo>
                <a:lnTo>
                  <a:pt x="2067" y="13105"/>
                </a:lnTo>
                <a:lnTo>
                  <a:pt x="2063" y="13142"/>
                </a:lnTo>
                <a:lnTo>
                  <a:pt x="2061" y="13183"/>
                </a:lnTo>
                <a:lnTo>
                  <a:pt x="2059" y="13227"/>
                </a:lnTo>
                <a:lnTo>
                  <a:pt x="2059" y="13272"/>
                </a:lnTo>
                <a:lnTo>
                  <a:pt x="2060" y="13318"/>
                </a:lnTo>
                <a:lnTo>
                  <a:pt x="2063" y="13362"/>
                </a:lnTo>
                <a:lnTo>
                  <a:pt x="2067" y="13384"/>
                </a:lnTo>
                <a:lnTo>
                  <a:pt x="2070" y="13406"/>
                </a:lnTo>
                <a:lnTo>
                  <a:pt x="2074" y="13427"/>
                </a:lnTo>
                <a:lnTo>
                  <a:pt x="2079" y="13446"/>
                </a:lnTo>
                <a:lnTo>
                  <a:pt x="2084" y="13465"/>
                </a:lnTo>
                <a:lnTo>
                  <a:pt x="2091" y="13483"/>
                </a:lnTo>
                <a:lnTo>
                  <a:pt x="2098" y="13500"/>
                </a:lnTo>
                <a:lnTo>
                  <a:pt x="2106" y="13515"/>
                </a:lnTo>
                <a:lnTo>
                  <a:pt x="2116" y="13529"/>
                </a:lnTo>
                <a:lnTo>
                  <a:pt x="2126" y="13542"/>
                </a:lnTo>
                <a:lnTo>
                  <a:pt x="2135" y="13548"/>
                </a:lnTo>
                <a:lnTo>
                  <a:pt x="2164" y="13563"/>
                </a:lnTo>
                <a:lnTo>
                  <a:pt x="2206" y="13585"/>
                </a:lnTo>
                <a:lnTo>
                  <a:pt x="2232" y="13597"/>
                </a:lnTo>
                <a:lnTo>
                  <a:pt x="2261" y="13610"/>
                </a:lnTo>
                <a:lnTo>
                  <a:pt x="2290" y="13622"/>
                </a:lnTo>
                <a:lnTo>
                  <a:pt x="2322" y="13635"/>
                </a:lnTo>
                <a:lnTo>
                  <a:pt x="2356" y="13646"/>
                </a:lnTo>
                <a:lnTo>
                  <a:pt x="2389" y="13657"/>
                </a:lnTo>
                <a:lnTo>
                  <a:pt x="2423" y="13666"/>
                </a:lnTo>
                <a:lnTo>
                  <a:pt x="2457" y="13673"/>
                </a:lnTo>
                <a:lnTo>
                  <a:pt x="2491" y="13678"/>
                </a:lnTo>
                <a:lnTo>
                  <a:pt x="2507" y="13680"/>
                </a:lnTo>
                <a:lnTo>
                  <a:pt x="2524" y="13681"/>
                </a:lnTo>
                <a:lnTo>
                  <a:pt x="2536" y="13682"/>
                </a:lnTo>
                <a:lnTo>
                  <a:pt x="2569" y="13685"/>
                </a:lnTo>
                <a:lnTo>
                  <a:pt x="2618" y="13688"/>
                </a:lnTo>
                <a:lnTo>
                  <a:pt x="2647" y="13690"/>
                </a:lnTo>
                <a:lnTo>
                  <a:pt x="2676" y="13690"/>
                </a:lnTo>
                <a:lnTo>
                  <a:pt x="2707" y="13690"/>
                </a:lnTo>
                <a:lnTo>
                  <a:pt x="2737" y="13689"/>
                </a:lnTo>
                <a:lnTo>
                  <a:pt x="2767" y="13688"/>
                </a:lnTo>
                <a:lnTo>
                  <a:pt x="2794" y="13684"/>
                </a:lnTo>
                <a:lnTo>
                  <a:pt x="2820" y="13680"/>
                </a:lnTo>
                <a:lnTo>
                  <a:pt x="2831" y="13676"/>
                </a:lnTo>
                <a:lnTo>
                  <a:pt x="2842" y="13672"/>
                </a:lnTo>
                <a:lnTo>
                  <a:pt x="2852" y="13669"/>
                </a:lnTo>
                <a:lnTo>
                  <a:pt x="2861" y="13663"/>
                </a:lnTo>
                <a:lnTo>
                  <a:pt x="2868" y="13659"/>
                </a:lnTo>
                <a:lnTo>
                  <a:pt x="2875" y="13652"/>
                </a:lnTo>
                <a:lnTo>
                  <a:pt x="2876" y="13652"/>
                </a:lnTo>
                <a:lnTo>
                  <a:pt x="2879" y="13650"/>
                </a:lnTo>
                <a:lnTo>
                  <a:pt x="2883" y="13646"/>
                </a:lnTo>
                <a:lnTo>
                  <a:pt x="2888" y="13637"/>
                </a:lnTo>
                <a:lnTo>
                  <a:pt x="2890" y="13632"/>
                </a:lnTo>
                <a:lnTo>
                  <a:pt x="2891" y="13624"/>
                </a:lnTo>
                <a:lnTo>
                  <a:pt x="2892" y="13615"/>
                </a:lnTo>
                <a:lnTo>
                  <a:pt x="2893" y="13604"/>
                </a:lnTo>
                <a:lnTo>
                  <a:pt x="2893" y="13592"/>
                </a:lnTo>
                <a:lnTo>
                  <a:pt x="2893" y="13578"/>
                </a:lnTo>
                <a:lnTo>
                  <a:pt x="2892" y="13562"/>
                </a:lnTo>
                <a:lnTo>
                  <a:pt x="2889" y="13543"/>
                </a:lnTo>
                <a:lnTo>
                  <a:pt x="2895" y="13496"/>
                </a:lnTo>
                <a:lnTo>
                  <a:pt x="2900" y="13452"/>
                </a:lnTo>
                <a:lnTo>
                  <a:pt x="3110" y="13431"/>
                </a:lnTo>
                <a:lnTo>
                  <a:pt x="3122" y="13423"/>
                </a:lnTo>
                <a:lnTo>
                  <a:pt x="3133" y="13416"/>
                </a:lnTo>
                <a:lnTo>
                  <a:pt x="3143" y="13407"/>
                </a:lnTo>
                <a:lnTo>
                  <a:pt x="3151" y="13399"/>
                </a:lnTo>
                <a:lnTo>
                  <a:pt x="3157" y="13392"/>
                </a:lnTo>
                <a:lnTo>
                  <a:pt x="3163" y="13383"/>
                </a:lnTo>
                <a:lnTo>
                  <a:pt x="3166" y="13375"/>
                </a:lnTo>
                <a:lnTo>
                  <a:pt x="3168" y="13368"/>
                </a:lnTo>
                <a:lnTo>
                  <a:pt x="3170" y="13360"/>
                </a:lnTo>
                <a:lnTo>
                  <a:pt x="3170" y="13352"/>
                </a:lnTo>
                <a:lnTo>
                  <a:pt x="3170" y="13345"/>
                </a:lnTo>
                <a:lnTo>
                  <a:pt x="3169" y="13337"/>
                </a:lnTo>
                <a:lnTo>
                  <a:pt x="3167" y="13330"/>
                </a:lnTo>
                <a:lnTo>
                  <a:pt x="3164" y="13323"/>
                </a:lnTo>
                <a:lnTo>
                  <a:pt x="3157" y="13310"/>
                </a:lnTo>
                <a:lnTo>
                  <a:pt x="3148" y="13297"/>
                </a:lnTo>
                <a:lnTo>
                  <a:pt x="3139" y="13286"/>
                </a:lnTo>
                <a:lnTo>
                  <a:pt x="3129" y="13276"/>
                </a:lnTo>
                <a:lnTo>
                  <a:pt x="3119" y="13267"/>
                </a:lnTo>
                <a:lnTo>
                  <a:pt x="3103" y="13255"/>
                </a:lnTo>
                <a:lnTo>
                  <a:pt x="3096" y="13251"/>
                </a:lnTo>
                <a:lnTo>
                  <a:pt x="3092" y="13249"/>
                </a:lnTo>
                <a:lnTo>
                  <a:pt x="3085" y="13246"/>
                </a:lnTo>
                <a:lnTo>
                  <a:pt x="3069" y="13234"/>
                </a:lnTo>
                <a:lnTo>
                  <a:pt x="3050" y="13218"/>
                </a:lnTo>
                <a:lnTo>
                  <a:pt x="3031" y="13202"/>
                </a:lnTo>
                <a:lnTo>
                  <a:pt x="3061" y="13190"/>
                </a:lnTo>
                <a:lnTo>
                  <a:pt x="3086" y="13178"/>
                </a:lnTo>
                <a:lnTo>
                  <a:pt x="3097" y="13171"/>
                </a:lnTo>
                <a:lnTo>
                  <a:pt x="3106" y="13165"/>
                </a:lnTo>
                <a:lnTo>
                  <a:pt x="3115" y="13158"/>
                </a:lnTo>
                <a:lnTo>
                  <a:pt x="3121" y="13153"/>
                </a:lnTo>
                <a:lnTo>
                  <a:pt x="3128" y="13146"/>
                </a:lnTo>
                <a:lnTo>
                  <a:pt x="3132" y="13140"/>
                </a:lnTo>
                <a:lnTo>
                  <a:pt x="3136" y="13133"/>
                </a:lnTo>
                <a:lnTo>
                  <a:pt x="3140" y="13127"/>
                </a:lnTo>
                <a:lnTo>
                  <a:pt x="3143" y="13120"/>
                </a:lnTo>
                <a:lnTo>
                  <a:pt x="3144" y="13114"/>
                </a:lnTo>
                <a:lnTo>
                  <a:pt x="3146" y="13101"/>
                </a:lnTo>
                <a:lnTo>
                  <a:pt x="3146" y="13086"/>
                </a:lnTo>
                <a:lnTo>
                  <a:pt x="3144" y="13073"/>
                </a:lnTo>
                <a:lnTo>
                  <a:pt x="3142" y="13059"/>
                </a:lnTo>
                <a:lnTo>
                  <a:pt x="3139" y="13044"/>
                </a:lnTo>
                <a:lnTo>
                  <a:pt x="3132" y="13014"/>
                </a:lnTo>
                <a:lnTo>
                  <a:pt x="3130" y="12998"/>
                </a:lnTo>
                <a:lnTo>
                  <a:pt x="3129" y="12983"/>
                </a:lnTo>
                <a:lnTo>
                  <a:pt x="3130" y="12962"/>
                </a:lnTo>
                <a:lnTo>
                  <a:pt x="3133" y="12941"/>
                </a:lnTo>
                <a:lnTo>
                  <a:pt x="3138" y="12919"/>
                </a:lnTo>
                <a:lnTo>
                  <a:pt x="3143" y="12898"/>
                </a:lnTo>
                <a:lnTo>
                  <a:pt x="3157" y="12852"/>
                </a:lnTo>
                <a:lnTo>
                  <a:pt x="3174" y="12805"/>
                </a:lnTo>
                <a:lnTo>
                  <a:pt x="3189" y="12755"/>
                </a:lnTo>
                <a:lnTo>
                  <a:pt x="3195" y="12730"/>
                </a:lnTo>
                <a:lnTo>
                  <a:pt x="3201" y="12705"/>
                </a:lnTo>
                <a:lnTo>
                  <a:pt x="3205" y="12679"/>
                </a:lnTo>
                <a:lnTo>
                  <a:pt x="3207" y="12652"/>
                </a:lnTo>
                <a:lnTo>
                  <a:pt x="3208" y="12626"/>
                </a:lnTo>
                <a:lnTo>
                  <a:pt x="3207" y="12599"/>
                </a:lnTo>
                <a:lnTo>
                  <a:pt x="3204" y="12575"/>
                </a:lnTo>
                <a:lnTo>
                  <a:pt x="3200" y="12548"/>
                </a:lnTo>
                <a:lnTo>
                  <a:pt x="3193" y="12517"/>
                </a:lnTo>
                <a:lnTo>
                  <a:pt x="3184" y="12484"/>
                </a:lnTo>
                <a:lnTo>
                  <a:pt x="3166" y="12415"/>
                </a:lnTo>
                <a:lnTo>
                  <a:pt x="3145" y="12342"/>
                </a:lnTo>
                <a:lnTo>
                  <a:pt x="3122" y="12271"/>
                </a:lnTo>
                <a:lnTo>
                  <a:pt x="3101" y="12204"/>
                </a:lnTo>
                <a:lnTo>
                  <a:pt x="3066" y="12103"/>
                </a:lnTo>
                <a:lnTo>
                  <a:pt x="3074" y="12069"/>
                </a:lnTo>
                <a:lnTo>
                  <a:pt x="3083" y="12035"/>
                </a:lnTo>
                <a:lnTo>
                  <a:pt x="3102" y="11971"/>
                </a:lnTo>
                <a:lnTo>
                  <a:pt x="3116" y="11916"/>
                </a:lnTo>
                <a:lnTo>
                  <a:pt x="3133" y="11850"/>
                </a:lnTo>
                <a:lnTo>
                  <a:pt x="3152" y="11775"/>
                </a:lnTo>
                <a:lnTo>
                  <a:pt x="3169" y="11694"/>
                </a:lnTo>
                <a:lnTo>
                  <a:pt x="3186" y="11612"/>
                </a:lnTo>
                <a:lnTo>
                  <a:pt x="3200" y="11531"/>
                </a:lnTo>
                <a:lnTo>
                  <a:pt x="3205" y="11493"/>
                </a:lnTo>
                <a:lnTo>
                  <a:pt x="3211" y="11457"/>
                </a:lnTo>
                <a:lnTo>
                  <a:pt x="3214" y="11423"/>
                </a:lnTo>
                <a:lnTo>
                  <a:pt x="3216" y="11393"/>
                </a:lnTo>
                <a:lnTo>
                  <a:pt x="3218" y="11365"/>
                </a:lnTo>
                <a:lnTo>
                  <a:pt x="3220" y="11337"/>
                </a:lnTo>
                <a:lnTo>
                  <a:pt x="3227" y="11290"/>
                </a:lnTo>
                <a:lnTo>
                  <a:pt x="3235" y="11248"/>
                </a:lnTo>
                <a:lnTo>
                  <a:pt x="3243" y="11211"/>
                </a:lnTo>
                <a:lnTo>
                  <a:pt x="3253" y="11178"/>
                </a:lnTo>
                <a:lnTo>
                  <a:pt x="3263" y="11149"/>
                </a:lnTo>
                <a:lnTo>
                  <a:pt x="3282" y="11092"/>
                </a:lnTo>
                <a:lnTo>
                  <a:pt x="3289" y="11070"/>
                </a:lnTo>
                <a:lnTo>
                  <a:pt x="3304" y="11031"/>
                </a:lnTo>
                <a:lnTo>
                  <a:pt x="3349" y="10916"/>
                </a:lnTo>
                <a:lnTo>
                  <a:pt x="3408" y="10765"/>
                </a:lnTo>
                <a:lnTo>
                  <a:pt x="3472" y="10597"/>
                </a:lnTo>
                <a:lnTo>
                  <a:pt x="3504" y="10512"/>
                </a:lnTo>
                <a:lnTo>
                  <a:pt x="3535" y="10430"/>
                </a:lnTo>
                <a:lnTo>
                  <a:pt x="3562" y="10353"/>
                </a:lnTo>
                <a:lnTo>
                  <a:pt x="3585" y="10283"/>
                </a:lnTo>
                <a:lnTo>
                  <a:pt x="3603" y="10222"/>
                </a:lnTo>
                <a:lnTo>
                  <a:pt x="3610" y="10197"/>
                </a:lnTo>
                <a:lnTo>
                  <a:pt x="3615" y="10174"/>
                </a:lnTo>
                <a:lnTo>
                  <a:pt x="3620" y="10154"/>
                </a:lnTo>
                <a:lnTo>
                  <a:pt x="3622" y="10140"/>
                </a:lnTo>
                <a:lnTo>
                  <a:pt x="3621" y="10128"/>
                </a:lnTo>
                <a:lnTo>
                  <a:pt x="3621" y="10125"/>
                </a:lnTo>
                <a:lnTo>
                  <a:pt x="3619" y="10121"/>
                </a:lnTo>
                <a:lnTo>
                  <a:pt x="3613" y="10114"/>
                </a:lnTo>
                <a:lnTo>
                  <a:pt x="3608" y="10106"/>
                </a:lnTo>
                <a:lnTo>
                  <a:pt x="3605" y="10099"/>
                </a:lnTo>
                <a:lnTo>
                  <a:pt x="3603" y="10092"/>
                </a:lnTo>
                <a:lnTo>
                  <a:pt x="3602" y="10085"/>
                </a:lnTo>
                <a:lnTo>
                  <a:pt x="3603" y="10079"/>
                </a:lnTo>
                <a:lnTo>
                  <a:pt x="3604" y="10073"/>
                </a:lnTo>
                <a:lnTo>
                  <a:pt x="3607" y="10068"/>
                </a:lnTo>
                <a:lnTo>
                  <a:pt x="3611" y="10057"/>
                </a:lnTo>
                <a:lnTo>
                  <a:pt x="3617" y="10047"/>
                </a:lnTo>
                <a:lnTo>
                  <a:pt x="3623" y="10036"/>
                </a:lnTo>
                <a:lnTo>
                  <a:pt x="3628" y="10024"/>
                </a:lnTo>
                <a:lnTo>
                  <a:pt x="3632" y="10016"/>
                </a:lnTo>
                <a:lnTo>
                  <a:pt x="3637" y="10001"/>
                </a:lnTo>
                <a:lnTo>
                  <a:pt x="3656" y="9960"/>
                </a:lnTo>
                <a:lnTo>
                  <a:pt x="3681" y="9907"/>
                </a:lnTo>
                <a:lnTo>
                  <a:pt x="3707" y="9847"/>
                </a:lnTo>
                <a:lnTo>
                  <a:pt x="3719" y="9815"/>
                </a:lnTo>
                <a:lnTo>
                  <a:pt x="3731" y="9784"/>
                </a:lnTo>
                <a:lnTo>
                  <a:pt x="3742" y="9755"/>
                </a:lnTo>
                <a:lnTo>
                  <a:pt x="3750" y="9728"/>
                </a:lnTo>
                <a:lnTo>
                  <a:pt x="3756" y="9703"/>
                </a:lnTo>
                <a:lnTo>
                  <a:pt x="3760" y="9681"/>
                </a:lnTo>
                <a:lnTo>
                  <a:pt x="3760" y="9672"/>
                </a:lnTo>
                <a:lnTo>
                  <a:pt x="3760" y="9663"/>
                </a:lnTo>
                <a:lnTo>
                  <a:pt x="3759" y="9656"/>
                </a:lnTo>
                <a:lnTo>
                  <a:pt x="3757" y="9650"/>
                </a:lnTo>
                <a:lnTo>
                  <a:pt x="3753" y="9641"/>
                </a:lnTo>
                <a:lnTo>
                  <a:pt x="3749" y="9631"/>
                </a:lnTo>
                <a:lnTo>
                  <a:pt x="3747" y="9622"/>
                </a:lnTo>
                <a:lnTo>
                  <a:pt x="3746" y="9614"/>
                </a:lnTo>
                <a:lnTo>
                  <a:pt x="3746" y="9608"/>
                </a:lnTo>
                <a:lnTo>
                  <a:pt x="3746" y="9601"/>
                </a:lnTo>
                <a:lnTo>
                  <a:pt x="3749" y="9590"/>
                </a:lnTo>
                <a:lnTo>
                  <a:pt x="3754" y="9582"/>
                </a:lnTo>
                <a:lnTo>
                  <a:pt x="3757" y="9576"/>
                </a:lnTo>
                <a:lnTo>
                  <a:pt x="3762" y="9572"/>
                </a:lnTo>
                <a:lnTo>
                  <a:pt x="3767" y="9552"/>
                </a:lnTo>
                <a:lnTo>
                  <a:pt x="3780" y="9499"/>
                </a:lnTo>
                <a:lnTo>
                  <a:pt x="3797" y="9417"/>
                </a:lnTo>
                <a:lnTo>
                  <a:pt x="3807" y="9367"/>
                </a:lnTo>
                <a:lnTo>
                  <a:pt x="3817" y="9311"/>
                </a:lnTo>
                <a:lnTo>
                  <a:pt x="3827" y="9252"/>
                </a:lnTo>
                <a:lnTo>
                  <a:pt x="3836" y="9189"/>
                </a:lnTo>
                <a:lnTo>
                  <a:pt x="3843" y="9123"/>
                </a:lnTo>
                <a:lnTo>
                  <a:pt x="3850" y="9055"/>
                </a:lnTo>
                <a:lnTo>
                  <a:pt x="3854" y="8986"/>
                </a:lnTo>
                <a:lnTo>
                  <a:pt x="3857" y="8915"/>
                </a:lnTo>
                <a:lnTo>
                  <a:pt x="3857" y="8881"/>
                </a:lnTo>
                <a:lnTo>
                  <a:pt x="3857" y="8846"/>
                </a:lnTo>
                <a:lnTo>
                  <a:pt x="3856" y="8811"/>
                </a:lnTo>
                <a:lnTo>
                  <a:pt x="3854" y="8777"/>
                </a:lnTo>
                <a:lnTo>
                  <a:pt x="3851" y="8712"/>
                </a:lnTo>
                <a:lnTo>
                  <a:pt x="3850" y="8654"/>
                </a:lnTo>
                <a:lnTo>
                  <a:pt x="3851" y="8600"/>
                </a:lnTo>
                <a:lnTo>
                  <a:pt x="3853" y="8553"/>
                </a:lnTo>
                <a:lnTo>
                  <a:pt x="3856" y="8511"/>
                </a:lnTo>
                <a:lnTo>
                  <a:pt x="3862" y="8472"/>
                </a:lnTo>
                <a:lnTo>
                  <a:pt x="3867" y="8437"/>
                </a:lnTo>
                <a:lnTo>
                  <a:pt x="3875" y="8404"/>
                </a:lnTo>
                <a:lnTo>
                  <a:pt x="3882" y="8373"/>
                </a:lnTo>
                <a:lnTo>
                  <a:pt x="3891" y="8344"/>
                </a:lnTo>
                <a:lnTo>
                  <a:pt x="3910" y="8287"/>
                </a:lnTo>
                <a:lnTo>
                  <a:pt x="3928" y="8228"/>
                </a:lnTo>
                <a:lnTo>
                  <a:pt x="3938" y="8197"/>
                </a:lnTo>
                <a:lnTo>
                  <a:pt x="3947" y="8162"/>
                </a:lnTo>
                <a:lnTo>
                  <a:pt x="3973" y="8057"/>
                </a:lnTo>
                <a:lnTo>
                  <a:pt x="3990" y="7981"/>
                </a:lnTo>
                <a:lnTo>
                  <a:pt x="4009" y="7894"/>
                </a:lnTo>
                <a:lnTo>
                  <a:pt x="4029" y="7796"/>
                </a:lnTo>
                <a:lnTo>
                  <a:pt x="4038" y="7743"/>
                </a:lnTo>
                <a:lnTo>
                  <a:pt x="4047" y="7689"/>
                </a:lnTo>
                <a:lnTo>
                  <a:pt x="4056" y="7633"/>
                </a:lnTo>
                <a:lnTo>
                  <a:pt x="4063" y="7575"/>
                </a:lnTo>
                <a:lnTo>
                  <a:pt x="4070" y="7517"/>
                </a:lnTo>
                <a:lnTo>
                  <a:pt x="4077" y="7459"/>
                </a:lnTo>
                <a:lnTo>
                  <a:pt x="4082" y="7399"/>
                </a:lnTo>
                <a:lnTo>
                  <a:pt x="4085" y="7339"/>
                </a:lnTo>
                <a:lnTo>
                  <a:pt x="4087" y="7279"/>
                </a:lnTo>
                <a:lnTo>
                  <a:pt x="4089" y="7219"/>
                </a:lnTo>
                <a:lnTo>
                  <a:pt x="4087" y="7160"/>
                </a:lnTo>
                <a:lnTo>
                  <a:pt x="4084" y="7102"/>
                </a:lnTo>
                <a:lnTo>
                  <a:pt x="4080" y="7044"/>
                </a:lnTo>
                <a:lnTo>
                  <a:pt x="4073" y="6988"/>
                </a:lnTo>
                <a:lnTo>
                  <a:pt x="4069" y="6960"/>
                </a:lnTo>
                <a:lnTo>
                  <a:pt x="4063" y="6933"/>
                </a:lnTo>
                <a:lnTo>
                  <a:pt x="4058" y="6906"/>
                </a:lnTo>
                <a:lnTo>
                  <a:pt x="4051" y="6880"/>
                </a:lnTo>
                <a:lnTo>
                  <a:pt x="4045" y="6854"/>
                </a:lnTo>
                <a:lnTo>
                  <a:pt x="4037" y="6829"/>
                </a:lnTo>
                <a:lnTo>
                  <a:pt x="4030" y="6804"/>
                </a:lnTo>
                <a:lnTo>
                  <a:pt x="4021" y="6780"/>
                </a:lnTo>
                <a:lnTo>
                  <a:pt x="4011" y="6756"/>
                </a:lnTo>
                <a:lnTo>
                  <a:pt x="4001" y="6735"/>
                </a:lnTo>
                <a:lnTo>
                  <a:pt x="3989" y="6712"/>
                </a:lnTo>
                <a:lnTo>
                  <a:pt x="3978" y="6691"/>
                </a:lnTo>
                <a:lnTo>
                  <a:pt x="3965" y="6670"/>
                </a:lnTo>
                <a:lnTo>
                  <a:pt x="3952" y="6651"/>
                </a:lnTo>
                <a:lnTo>
                  <a:pt x="3938" y="6631"/>
                </a:lnTo>
                <a:lnTo>
                  <a:pt x="3923" y="6614"/>
                </a:lnTo>
                <a:lnTo>
                  <a:pt x="3936" y="6608"/>
                </a:lnTo>
                <a:lnTo>
                  <a:pt x="3948" y="6604"/>
                </a:lnTo>
                <a:lnTo>
                  <a:pt x="3958" y="6597"/>
                </a:lnTo>
                <a:lnTo>
                  <a:pt x="3965" y="6591"/>
                </a:lnTo>
                <a:lnTo>
                  <a:pt x="3957" y="6511"/>
                </a:lnTo>
                <a:lnTo>
                  <a:pt x="3946" y="6426"/>
                </a:lnTo>
                <a:lnTo>
                  <a:pt x="3933" y="6327"/>
                </a:lnTo>
                <a:lnTo>
                  <a:pt x="3918" y="6223"/>
                </a:lnTo>
                <a:lnTo>
                  <a:pt x="3903" y="6125"/>
                </a:lnTo>
                <a:lnTo>
                  <a:pt x="3896" y="6081"/>
                </a:lnTo>
                <a:lnTo>
                  <a:pt x="3888" y="6043"/>
                </a:lnTo>
                <a:lnTo>
                  <a:pt x="3880" y="6013"/>
                </a:lnTo>
                <a:lnTo>
                  <a:pt x="3873" y="5990"/>
                </a:lnTo>
                <a:lnTo>
                  <a:pt x="3869" y="5980"/>
                </a:lnTo>
                <a:lnTo>
                  <a:pt x="3866" y="5967"/>
                </a:lnTo>
                <a:lnTo>
                  <a:pt x="3861" y="5933"/>
                </a:lnTo>
                <a:lnTo>
                  <a:pt x="3856" y="5892"/>
                </a:lnTo>
                <a:lnTo>
                  <a:pt x="3853" y="5844"/>
                </a:lnTo>
                <a:lnTo>
                  <a:pt x="3850" y="5789"/>
                </a:lnTo>
                <a:lnTo>
                  <a:pt x="3849" y="5731"/>
                </a:lnTo>
                <a:lnTo>
                  <a:pt x="3845" y="5610"/>
                </a:lnTo>
                <a:lnTo>
                  <a:pt x="3845" y="5489"/>
                </a:lnTo>
                <a:lnTo>
                  <a:pt x="3846" y="5381"/>
                </a:lnTo>
                <a:lnTo>
                  <a:pt x="3848" y="5298"/>
                </a:lnTo>
                <a:lnTo>
                  <a:pt x="3850" y="5250"/>
                </a:lnTo>
                <a:lnTo>
                  <a:pt x="3863" y="5102"/>
                </a:lnTo>
                <a:lnTo>
                  <a:pt x="3874" y="4975"/>
                </a:lnTo>
                <a:lnTo>
                  <a:pt x="3884" y="4828"/>
                </a:lnTo>
                <a:lnTo>
                  <a:pt x="3889" y="4752"/>
                </a:lnTo>
                <a:lnTo>
                  <a:pt x="3892" y="4676"/>
                </a:lnTo>
                <a:lnTo>
                  <a:pt x="3896" y="4602"/>
                </a:lnTo>
                <a:lnTo>
                  <a:pt x="3898" y="4531"/>
                </a:lnTo>
                <a:lnTo>
                  <a:pt x="3898" y="4465"/>
                </a:lnTo>
                <a:lnTo>
                  <a:pt x="3896" y="4405"/>
                </a:lnTo>
                <a:lnTo>
                  <a:pt x="3894" y="4379"/>
                </a:lnTo>
                <a:lnTo>
                  <a:pt x="3892" y="4354"/>
                </a:lnTo>
                <a:lnTo>
                  <a:pt x="3890" y="4332"/>
                </a:lnTo>
                <a:lnTo>
                  <a:pt x="3887" y="4313"/>
                </a:lnTo>
                <a:lnTo>
                  <a:pt x="3927" y="4410"/>
                </a:lnTo>
                <a:lnTo>
                  <a:pt x="3971" y="4512"/>
                </a:lnTo>
                <a:lnTo>
                  <a:pt x="4023" y="4631"/>
                </a:lnTo>
                <a:lnTo>
                  <a:pt x="4079" y="4755"/>
                </a:lnTo>
                <a:lnTo>
                  <a:pt x="4106" y="4814"/>
                </a:lnTo>
                <a:lnTo>
                  <a:pt x="4132" y="4870"/>
                </a:lnTo>
                <a:lnTo>
                  <a:pt x="4157" y="4920"/>
                </a:lnTo>
                <a:lnTo>
                  <a:pt x="4179" y="4963"/>
                </a:lnTo>
                <a:lnTo>
                  <a:pt x="4199" y="4996"/>
                </a:lnTo>
                <a:lnTo>
                  <a:pt x="4207" y="5009"/>
                </a:lnTo>
                <a:lnTo>
                  <a:pt x="4215" y="5019"/>
                </a:lnTo>
                <a:lnTo>
                  <a:pt x="4230" y="5039"/>
                </a:lnTo>
                <a:lnTo>
                  <a:pt x="4247" y="5062"/>
                </a:lnTo>
                <a:lnTo>
                  <a:pt x="4284" y="5115"/>
                </a:lnTo>
                <a:lnTo>
                  <a:pt x="4324" y="5176"/>
                </a:lnTo>
                <a:lnTo>
                  <a:pt x="4364" y="5242"/>
                </a:lnTo>
                <a:lnTo>
                  <a:pt x="4403" y="5305"/>
                </a:lnTo>
                <a:lnTo>
                  <a:pt x="4419" y="5336"/>
                </a:lnTo>
                <a:lnTo>
                  <a:pt x="4434" y="5364"/>
                </a:lnTo>
                <a:lnTo>
                  <a:pt x="4447" y="5390"/>
                </a:lnTo>
                <a:lnTo>
                  <a:pt x="4457" y="5413"/>
                </a:lnTo>
                <a:lnTo>
                  <a:pt x="4465" y="5434"/>
                </a:lnTo>
                <a:lnTo>
                  <a:pt x="4469" y="5449"/>
                </a:lnTo>
                <a:lnTo>
                  <a:pt x="4471" y="5458"/>
                </a:lnTo>
                <a:lnTo>
                  <a:pt x="4476" y="5470"/>
                </a:lnTo>
                <a:lnTo>
                  <a:pt x="4490" y="5502"/>
                </a:lnTo>
                <a:lnTo>
                  <a:pt x="4510" y="5544"/>
                </a:lnTo>
                <a:lnTo>
                  <a:pt x="4536" y="5595"/>
                </a:lnTo>
                <a:lnTo>
                  <a:pt x="4565" y="5652"/>
                </a:lnTo>
                <a:lnTo>
                  <a:pt x="4599" y="5714"/>
                </a:lnTo>
                <a:lnTo>
                  <a:pt x="4636" y="5779"/>
                </a:lnTo>
                <a:lnTo>
                  <a:pt x="4675" y="5846"/>
                </a:lnTo>
                <a:lnTo>
                  <a:pt x="4715" y="5912"/>
                </a:lnTo>
                <a:lnTo>
                  <a:pt x="4755" y="5978"/>
                </a:lnTo>
                <a:lnTo>
                  <a:pt x="4794" y="6038"/>
                </a:lnTo>
                <a:lnTo>
                  <a:pt x="4832" y="6093"/>
                </a:lnTo>
                <a:lnTo>
                  <a:pt x="4867" y="6141"/>
                </a:lnTo>
                <a:lnTo>
                  <a:pt x="4884" y="6162"/>
                </a:lnTo>
                <a:lnTo>
                  <a:pt x="4899" y="6181"/>
                </a:lnTo>
                <a:lnTo>
                  <a:pt x="4914" y="6197"/>
                </a:lnTo>
                <a:lnTo>
                  <a:pt x="4927" y="6209"/>
                </a:lnTo>
                <a:lnTo>
                  <a:pt x="4939" y="6219"/>
                </a:lnTo>
                <a:lnTo>
                  <a:pt x="4950" y="6225"/>
                </a:lnTo>
                <a:lnTo>
                  <a:pt x="4960" y="6231"/>
                </a:lnTo>
                <a:lnTo>
                  <a:pt x="4969" y="6237"/>
                </a:lnTo>
                <a:lnTo>
                  <a:pt x="4977" y="6245"/>
                </a:lnTo>
                <a:lnTo>
                  <a:pt x="4986" y="6253"/>
                </a:lnTo>
                <a:lnTo>
                  <a:pt x="4994" y="6261"/>
                </a:lnTo>
                <a:lnTo>
                  <a:pt x="5001" y="6271"/>
                </a:lnTo>
                <a:lnTo>
                  <a:pt x="5009" y="6281"/>
                </a:lnTo>
                <a:lnTo>
                  <a:pt x="5016" y="6292"/>
                </a:lnTo>
                <a:lnTo>
                  <a:pt x="5029" y="6315"/>
                </a:lnTo>
                <a:lnTo>
                  <a:pt x="5040" y="6339"/>
                </a:lnTo>
                <a:lnTo>
                  <a:pt x="5048" y="6364"/>
                </a:lnTo>
                <a:lnTo>
                  <a:pt x="5057" y="6390"/>
                </a:lnTo>
                <a:lnTo>
                  <a:pt x="5064" y="6415"/>
                </a:lnTo>
                <a:lnTo>
                  <a:pt x="5070" y="6440"/>
                </a:lnTo>
                <a:lnTo>
                  <a:pt x="5074" y="6463"/>
                </a:lnTo>
                <a:lnTo>
                  <a:pt x="5078" y="6485"/>
                </a:lnTo>
                <a:lnTo>
                  <a:pt x="5082" y="6520"/>
                </a:lnTo>
                <a:lnTo>
                  <a:pt x="5084" y="6540"/>
                </a:lnTo>
                <a:lnTo>
                  <a:pt x="5084" y="6545"/>
                </a:lnTo>
                <a:lnTo>
                  <a:pt x="5085" y="6549"/>
                </a:lnTo>
                <a:lnTo>
                  <a:pt x="5086" y="6555"/>
                </a:lnTo>
                <a:lnTo>
                  <a:pt x="5090" y="6561"/>
                </a:lnTo>
                <a:lnTo>
                  <a:pt x="5094" y="6567"/>
                </a:lnTo>
                <a:lnTo>
                  <a:pt x="5101" y="6573"/>
                </a:lnTo>
                <a:lnTo>
                  <a:pt x="5108" y="6578"/>
                </a:lnTo>
                <a:lnTo>
                  <a:pt x="5102" y="6602"/>
                </a:lnTo>
                <a:lnTo>
                  <a:pt x="5092" y="6631"/>
                </a:lnTo>
                <a:lnTo>
                  <a:pt x="5082" y="6658"/>
                </a:lnTo>
                <a:lnTo>
                  <a:pt x="5078" y="6669"/>
                </a:lnTo>
                <a:lnTo>
                  <a:pt x="5073" y="6677"/>
                </a:lnTo>
                <a:lnTo>
                  <a:pt x="5062" y="6685"/>
                </a:lnTo>
                <a:lnTo>
                  <a:pt x="5053" y="6696"/>
                </a:lnTo>
                <a:lnTo>
                  <a:pt x="5043" y="6709"/>
                </a:lnTo>
                <a:lnTo>
                  <a:pt x="5038" y="6717"/>
                </a:lnTo>
                <a:lnTo>
                  <a:pt x="5034" y="6726"/>
                </a:lnTo>
                <a:lnTo>
                  <a:pt x="5032" y="6733"/>
                </a:lnTo>
                <a:lnTo>
                  <a:pt x="5030" y="6742"/>
                </a:lnTo>
                <a:lnTo>
                  <a:pt x="5030" y="6752"/>
                </a:lnTo>
                <a:lnTo>
                  <a:pt x="5031" y="6761"/>
                </a:lnTo>
                <a:lnTo>
                  <a:pt x="5033" y="6771"/>
                </a:lnTo>
                <a:lnTo>
                  <a:pt x="5038" y="6779"/>
                </a:lnTo>
                <a:lnTo>
                  <a:pt x="5044" y="6789"/>
                </a:lnTo>
                <a:lnTo>
                  <a:pt x="5052" y="6799"/>
                </a:lnTo>
                <a:lnTo>
                  <a:pt x="5061" y="6810"/>
                </a:lnTo>
                <a:lnTo>
                  <a:pt x="5068" y="6815"/>
                </a:lnTo>
                <a:lnTo>
                  <a:pt x="5076" y="6820"/>
                </a:lnTo>
                <a:lnTo>
                  <a:pt x="5083" y="6825"/>
                </a:lnTo>
                <a:lnTo>
                  <a:pt x="5092" y="6828"/>
                </a:lnTo>
                <a:lnTo>
                  <a:pt x="5102" y="6832"/>
                </a:lnTo>
                <a:lnTo>
                  <a:pt x="5113" y="6834"/>
                </a:lnTo>
                <a:lnTo>
                  <a:pt x="5124" y="6834"/>
                </a:lnTo>
                <a:lnTo>
                  <a:pt x="5137" y="6833"/>
                </a:lnTo>
                <a:lnTo>
                  <a:pt x="5131" y="6850"/>
                </a:lnTo>
                <a:lnTo>
                  <a:pt x="5119" y="6890"/>
                </a:lnTo>
                <a:lnTo>
                  <a:pt x="5107" y="6935"/>
                </a:lnTo>
                <a:lnTo>
                  <a:pt x="5104" y="6955"/>
                </a:lnTo>
                <a:lnTo>
                  <a:pt x="5102" y="6969"/>
                </a:lnTo>
                <a:lnTo>
                  <a:pt x="5101" y="6981"/>
                </a:lnTo>
                <a:lnTo>
                  <a:pt x="5098" y="6994"/>
                </a:lnTo>
                <a:lnTo>
                  <a:pt x="5095" y="7012"/>
                </a:lnTo>
                <a:lnTo>
                  <a:pt x="5091" y="7030"/>
                </a:lnTo>
                <a:lnTo>
                  <a:pt x="5083" y="7050"/>
                </a:lnTo>
                <a:lnTo>
                  <a:pt x="5074" y="7068"/>
                </a:lnTo>
                <a:lnTo>
                  <a:pt x="5069" y="7078"/>
                </a:lnTo>
                <a:lnTo>
                  <a:pt x="5064" y="7086"/>
                </a:lnTo>
                <a:lnTo>
                  <a:pt x="5058" y="7098"/>
                </a:lnTo>
                <a:lnTo>
                  <a:pt x="5047" y="7125"/>
                </a:lnTo>
                <a:lnTo>
                  <a:pt x="5041" y="7141"/>
                </a:lnTo>
                <a:lnTo>
                  <a:pt x="5036" y="7158"/>
                </a:lnTo>
                <a:lnTo>
                  <a:pt x="5034" y="7174"/>
                </a:lnTo>
                <a:lnTo>
                  <a:pt x="5033" y="7182"/>
                </a:lnTo>
                <a:lnTo>
                  <a:pt x="5034" y="7188"/>
                </a:lnTo>
                <a:lnTo>
                  <a:pt x="5029" y="7231"/>
                </a:lnTo>
                <a:lnTo>
                  <a:pt x="5019" y="7310"/>
                </a:lnTo>
                <a:lnTo>
                  <a:pt x="5014" y="7328"/>
                </a:lnTo>
                <a:lnTo>
                  <a:pt x="5010" y="7345"/>
                </a:lnTo>
                <a:lnTo>
                  <a:pt x="5007" y="7366"/>
                </a:lnTo>
                <a:lnTo>
                  <a:pt x="5006" y="7377"/>
                </a:lnTo>
                <a:lnTo>
                  <a:pt x="5006" y="7387"/>
                </a:lnTo>
                <a:lnTo>
                  <a:pt x="5007" y="7396"/>
                </a:lnTo>
                <a:lnTo>
                  <a:pt x="5009" y="7404"/>
                </a:lnTo>
                <a:lnTo>
                  <a:pt x="5012" y="7412"/>
                </a:lnTo>
                <a:lnTo>
                  <a:pt x="5018" y="7417"/>
                </a:lnTo>
                <a:lnTo>
                  <a:pt x="5021" y="7419"/>
                </a:lnTo>
                <a:lnTo>
                  <a:pt x="5025" y="7420"/>
                </a:lnTo>
                <a:lnTo>
                  <a:pt x="5029" y="7422"/>
                </a:lnTo>
                <a:lnTo>
                  <a:pt x="5034" y="7423"/>
                </a:lnTo>
                <a:lnTo>
                  <a:pt x="5041" y="7423"/>
                </a:lnTo>
                <a:lnTo>
                  <a:pt x="5057" y="7423"/>
                </a:lnTo>
                <a:lnTo>
                  <a:pt x="5069" y="7423"/>
                </a:lnTo>
                <a:lnTo>
                  <a:pt x="5081" y="7422"/>
                </a:lnTo>
                <a:lnTo>
                  <a:pt x="5095" y="7418"/>
                </a:lnTo>
                <a:lnTo>
                  <a:pt x="5110" y="7415"/>
                </a:lnTo>
                <a:lnTo>
                  <a:pt x="5125" y="7410"/>
                </a:lnTo>
                <a:lnTo>
                  <a:pt x="5140" y="7402"/>
                </a:lnTo>
                <a:lnTo>
                  <a:pt x="5154" y="7393"/>
                </a:lnTo>
                <a:lnTo>
                  <a:pt x="5161" y="7388"/>
                </a:lnTo>
                <a:lnTo>
                  <a:pt x="5167" y="7381"/>
                </a:lnTo>
                <a:lnTo>
                  <a:pt x="5174" y="7375"/>
                </a:lnTo>
                <a:lnTo>
                  <a:pt x="5179" y="7367"/>
                </a:lnTo>
                <a:lnTo>
                  <a:pt x="5185" y="7358"/>
                </a:lnTo>
                <a:lnTo>
                  <a:pt x="5190" y="7350"/>
                </a:lnTo>
                <a:lnTo>
                  <a:pt x="5194" y="7340"/>
                </a:lnTo>
                <a:lnTo>
                  <a:pt x="5199" y="7329"/>
                </a:lnTo>
                <a:lnTo>
                  <a:pt x="5202" y="7318"/>
                </a:lnTo>
                <a:lnTo>
                  <a:pt x="5204" y="7305"/>
                </a:lnTo>
                <a:lnTo>
                  <a:pt x="5211" y="7285"/>
                </a:lnTo>
                <a:lnTo>
                  <a:pt x="5218" y="7266"/>
                </a:lnTo>
                <a:lnTo>
                  <a:pt x="5228" y="7242"/>
                </a:lnTo>
                <a:lnTo>
                  <a:pt x="5239" y="7219"/>
                </a:lnTo>
                <a:lnTo>
                  <a:pt x="5246" y="7208"/>
                </a:lnTo>
                <a:lnTo>
                  <a:pt x="5252" y="7198"/>
                </a:lnTo>
                <a:lnTo>
                  <a:pt x="5258" y="7190"/>
                </a:lnTo>
                <a:lnTo>
                  <a:pt x="5264" y="7184"/>
                </a:lnTo>
                <a:lnTo>
                  <a:pt x="5271" y="7181"/>
                </a:lnTo>
                <a:lnTo>
                  <a:pt x="5274" y="7179"/>
                </a:lnTo>
                <a:lnTo>
                  <a:pt x="5277" y="7178"/>
                </a:lnTo>
                <a:lnTo>
                  <a:pt x="5281" y="7178"/>
                </a:lnTo>
                <a:lnTo>
                  <a:pt x="5287" y="7179"/>
                </a:lnTo>
                <a:lnTo>
                  <a:pt x="5297" y="7183"/>
                </a:lnTo>
                <a:lnTo>
                  <a:pt x="5301" y="7185"/>
                </a:lnTo>
                <a:lnTo>
                  <a:pt x="5307" y="7188"/>
                </a:lnTo>
                <a:lnTo>
                  <a:pt x="5311" y="7193"/>
                </a:lnTo>
                <a:lnTo>
                  <a:pt x="5315" y="7198"/>
                </a:lnTo>
                <a:lnTo>
                  <a:pt x="5320" y="7203"/>
                </a:lnTo>
                <a:lnTo>
                  <a:pt x="5323" y="7211"/>
                </a:lnTo>
                <a:lnTo>
                  <a:pt x="5324" y="7221"/>
                </a:lnTo>
                <a:lnTo>
                  <a:pt x="5325" y="7231"/>
                </a:lnTo>
                <a:lnTo>
                  <a:pt x="5324" y="7243"/>
                </a:lnTo>
                <a:lnTo>
                  <a:pt x="5321" y="7257"/>
                </a:lnTo>
                <a:lnTo>
                  <a:pt x="5289" y="7299"/>
                </a:lnTo>
                <a:lnTo>
                  <a:pt x="5258" y="7346"/>
                </a:lnTo>
                <a:lnTo>
                  <a:pt x="5221" y="7402"/>
                </a:lnTo>
                <a:lnTo>
                  <a:pt x="5202" y="7432"/>
                </a:lnTo>
                <a:lnTo>
                  <a:pt x="5185" y="7462"/>
                </a:lnTo>
                <a:lnTo>
                  <a:pt x="5169" y="7492"/>
                </a:lnTo>
                <a:lnTo>
                  <a:pt x="5155" y="7522"/>
                </a:lnTo>
                <a:lnTo>
                  <a:pt x="5143" y="7549"/>
                </a:lnTo>
                <a:lnTo>
                  <a:pt x="5139" y="7562"/>
                </a:lnTo>
                <a:lnTo>
                  <a:pt x="5136" y="7575"/>
                </a:lnTo>
                <a:lnTo>
                  <a:pt x="5132" y="7586"/>
                </a:lnTo>
                <a:lnTo>
                  <a:pt x="5131" y="7598"/>
                </a:lnTo>
                <a:lnTo>
                  <a:pt x="5130" y="7608"/>
                </a:lnTo>
                <a:lnTo>
                  <a:pt x="5131" y="7617"/>
                </a:lnTo>
                <a:lnTo>
                  <a:pt x="5132" y="7621"/>
                </a:lnTo>
                <a:lnTo>
                  <a:pt x="5134" y="7632"/>
                </a:lnTo>
                <a:lnTo>
                  <a:pt x="5137" y="7639"/>
                </a:lnTo>
                <a:lnTo>
                  <a:pt x="5141" y="7646"/>
                </a:lnTo>
                <a:lnTo>
                  <a:pt x="5145" y="7653"/>
                </a:lnTo>
                <a:lnTo>
                  <a:pt x="5152" y="7659"/>
                </a:lnTo>
                <a:lnTo>
                  <a:pt x="5161" y="7664"/>
                </a:lnTo>
                <a:lnTo>
                  <a:pt x="5170" y="7668"/>
                </a:lnTo>
                <a:lnTo>
                  <a:pt x="5182" y="7669"/>
                </a:lnTo>
                <a:lnTo>
                  <a:pt x="5197" y="7668"/>
                </a:lnTo>
                <a:lnTo>
                  <a:pt x="5214" y="7665"/>
                </a:lnTo>
                <a:lnTo>
                  <a:pt x="5234" y="7657"/>
                </a:lnTo>
                <a:lnTo>
                  <a:pt x="5257" y="7647"/>
                </a:lnTo>
                <a:lnTo>
                  <a:pt x="5283" y="7632"/>
                </a:lnTo>
                <a:lnTo>
                  <a:pt x="5283" y="7637"/>
                </a:lnTo>
                <a:lnTo>
                  <a:pt x="5284" y="7653"/>
                </a:lnTo>
                <a:lnTo>
                  <a:pt x="5286" y="7663"/>
                </a:lnTo>
                <a:lnTo>
                  <a:pt x="5289" y="7673"/>
                </a:lnTo>
                <a:lnTo>
                  <a:pt x="5293" y="7684"/>
                </a:lnTo>
                <a:lnTo>
                  <a:pt x="5298" y="7695"/>
                </a:lnTo>
                <a:lnTo>
                  <a:pt x="5305" y="7705"/>
                </a:lnTo>
                <a:lnTo>
                  <a:pt x="5313" y="7714"/>
                </a:lnTo>
                <a:lnTo>
                  <a:pt x="5318" y="7718"/>
                </a:lnTo>
                <a:lnTo>
                  <a:pt x="5323" y="7721"/>
                </a:lnTo>
                <a:lnTo>
                  <a:pt x="5330" y="7724"/>
                </a:lnTo>
                <a:lnTo>
                  <a:pt x="5336" y="7726"/>
                </a:lnTo>
                <a:lnTo>
                  <a:pt x="5343" y="7728"/>
                </a:lnTo>
                <a:lnTo>
                  <a:pt x="5350" y="7728"/>
                </a:lnTo>
                <a:lnTo>
                  <a:pt x="5358" y="7728"/>
                </a:lnTo>
                <a:lnTo>
                  <a:pt x="5367" y="7728"/>
                </a:lnTo>
                <a:lnTo>
                  <a:pt x="5377" y="7726"/>
                </a:lnTo>
                <a:lnTo>
                  <a:pt x="5386" y="7724"/>
                </a:lnTo>
                <a:lnTo>
                  <a:pt x="5397" y="7719"/>
                </a:lnTo>
                <a:lnTo>
                  <a:pt x="5409" y="7715"/>
                </a:lnTo>
                <a:lnTo>
                  <a:pt x="5505" y="7628"/>
                </a:lnTo>
                <a:lnTo>
                  <a:pt x="5515" y="7611"/>
                </a:lnTo>
                <a:lnTo>
                  <a:pt x="5514" y="7619"/>
                </a:lnTo>
                <a:lnTo>
                  <a:pt x="5514" y="7627"/>
                </a:lnTo>
                <a:lnTo>
                  <a:pt x="5515" y="7633"/>
                </a:lnTo>
                <a:lnTo>
                  <a:pt x="5516" y="7639"/>
                </a:lnTo>
                <a:lnTo>
                  <a:pt x="5517" y="7644"/>
                </a:lnTo>
                <a:lnTo>
                  <a:pt x="5519" y="7648"/>
                </a:lnTo>
                <a:lnTo>
                  <a:pt x="5525" y="7656"/>
                </a:lnTo>
                <a:lnTo>
                  <a:pt x="5531" y="7660"/>
                </a:lnTo>
                <a:lnTo>
                  <a:pt x="5537" y="7664"/>
                </a:lnTo>
                <a:lnTo>
                  <a:pt x="5541" y="7666"/>
                </a:lnTo>
                <a:lnTo>
                  <a:pt x="5551" y="7666"/>
                </a:lnTo>
                <a:lnTo>
                  <a:pt x="5561" y="7664"/>
                </a:lnTo>
                <a:lnTo>
                  <a:pt x="5571" y="7661"/>
                </a:lnTo>
                <a:lnTo>
                  <a:pt x="5580" y="7659"/>
                </a:lnTo>
                <a:lnTo>
                  <a:pt x="5589" y="7655"/>
                </a:lnTo>
                <a:lnTo>
                  <a:pt x="5599" y="7651"/>
                </a:lnTo>
                <a:lnTo>
                  <a:pt x="5618" y="7640"/>
                </a:lnTo>
                <a:lnTo>
                  <a:pt x="5635" y="7628"/>
                </a:lnTo>
                <a:lnTo>
                  <a:pt x="5651" y="7613"/>
                </a:lnTo>
                <a:lnTo>
                  <a:pt x="5667" y="7598"/>
                </a:lnTo>
                <a:lnTo>
                  <a:pt x="5682" y="7583"/>
                </a:lnTo>
                <a:lnTo>
                  <a:pt x="5695" y="7567"/>
                </a:lnTo>
                <a:lnTo>
                  <a:pt x="5707" y="7551"/>
                </a:lnTo>
                <a:lnTo>
                  <a:pt x="5727" y="7525"/>
                </a:lnTo>
                <a:lnTo>
                  <a:pt x="5739" y="7507"/>
                </a:lnTo>
                <a:lnTo>
                  <a:pt x="5743" y="7499"/>
                </a:lnTo>
                <a:lnTo>
                  <a:pt x="5745" y="7493"/>
                </a:lnTo>
                <a:lnTo>
                  <a:pt x="5748" y="7485"/>
                </a:lnTo>
                <a:lnTo>
                  <a:pt x="5759" y="7463"/>
                </a:lnTo>
                <a:lnTo>
                  <a:pt x="5775" y="7436"/>
                </a:lnTo>
                <a:lnTo>
                  <a:pt x="5792" y="7407"/>
                </a:lnTo>
                <a:lnTo>
                  <a:pt x="5824" y="7357"/>
                </a:lnTo>
                <a:lnTo>
                  <a:pt x="5838" y="7335"/>
                </a:lnTo>
                <a:lnTo>
                  <a:pt x="5845" y="7330"/>
                </a:lnTo>
                <a:lnTo>
                  <a:pt x="5853" y="7322"/>
                </a:lnTo>
                <a:lnTo>
                  <a:pt x="5861" y="7314"/>
                </a:lnTo>
                <a:lnTo>
                  <a:pt x="5868" y="7303"/>
                </a:lnTo>
                <a:lnTo>
                  <a:pt x="5885" y="7279"/>
                </a:lnTo>
                <a:lnTo>
                  <a:pt x="5901" y="7252"/>
                </a:lnTo>
                <a:lnTo>
                  <a:pt x="5914" y="7229"/>
                </a:lnTo>
                <a:lnTo>
                  <a:pt x="5925" y="7207"/>
                </a:lnTo>
                <a:lnTo>
                  <a:pt x="5935" y="7187"/>
                </a:lnTo>
                <a:lnTo>
                  <a:pt x="5935" y="7171"/>
                </a:lnTo>
                <a:lnTo>
                  <a:pt x="5934" y="7151"/>
                </a:lnTo>
                <a:lnTo>
                  <a:pt x="5928" y="7109"/>
                </a:lnTo>
                <a:lnTo>
                  <a:pt x="5921" y="7061"/>
                </a:lnTo>
                <a:lnTo>
                  <a:pt x="5910" y="7007"/>
                </a:lnTo>
                <a:lnTo>
                  <a:pt x="5898" y="6950"/>
                </a:lnTo>
                <a:lnTo>
                  <a:pt x="5884" y="6892"/>
                </a:lnTo>
                <a:lnTo>
                  <a:pt x="5869" y="6832"/>
                </a:lnTo>
                <a:lnTo>
                  <a:pt x="5853" y="6772"/>
                </a:lnTo>
                <a:lnTo>
                  <a:pt x="5821" y="6655"/>
                </a:lnTo>
                <a:lnTo>
                  <a:pt x="5792" y="6551"/>
                </a:lnTo>
                <a:lnTo>
                  <a:pt x="5768" y="6472"/>
                </a:lnTo>
                <a:lnTo>
                  <a:pt x="5753" y="6423"/>
                </a:lnTo>
                <a:lnTo>
                  <a:pt x="5770" y="6414"/>
                </a:lnTo>
                <a:lnTo>
                  <a:pt x="5787" y="6405"/>
                </a:lnTo>
                <a:lnTo>
                  <a:pt x="5801" y="6397"/>
                </a:lnTo>
                <a:lnTo>
                  <a:pt x="5813" y="6387"/>
                </a:lnTo>
                <a:lnTo>
                  <a:pt x="5823" y="6378"/>
                </a:lnTo>
                <a:lnTo>
                  <a:pt x="5830" y="6369"/>
                </a:lnTo>
                <a:lnTo>
                  <a:pt x="5836" y="6359"/>
                </a:lnTo>
                <a:lnTo>
                  <a:pt x="5837" y="6355"/>
                </a:lnTo>
                <a:lnTo>
                  <a:pt x="5838" y="6351"/>
                </a:lnTo>
                <a:lnTo>
                  <a:pt x="5836" y="6342"/>
                </a:lnTo>
                <a:lnTo>
                  <a:pt x="5832" y="6331"/>
                </a:lnTo>
                <a:lnTo>
                  <a:pt x="5828" y="6316"/>
                </a:lnTo>
                <a:lnTo>
                  <a:pt x="5821" y="6296"/>
                </a:lnTo>
                <a:lnTo>
                  <a:pt x="5813" y="6272"/>
                </a:lnTo>
                <a:lnTo>
                  <a:pt x="5801" y="6245"/>
                </a:lnTo>
                <a:lnTo>
                  <a:pt x="5785" y="6214"/>
                </a:lnTo>
                <a:lnTo>
                  <a:pt x="5792" y="6112"/>
                </a:lnTo>
                <a:lnTo>
                  <a:pt x="5796" y="6057"/>
                </a:lnTo>
                <a:lnTo>
                  <a:pt x="5802" y="6003"/>
                </a:lnTo>
                <a:lnTo>
                  <a:pt x="5807" y="5946"/>
                </a:lnTo>
                <a:lnTo>
                  <a:pt x="5814" y="5889"/>
                </a:lnTo>
                <a:lnTo>
                  <a:pt x="5821" y="5832"/>
                </a:lnTo>
                <a:lnTo>
                  <a:pt x="5830" y="5773"/>
                </a:lnTo>
                <a:lnTo>
                  <a:pt x="5840" y="5714"/>
                </a:lnTo>
                <a:lnTo>
                  <a:pt x="5851" y="5654"/>
                </a:lnTo>
                <a:lnTo>
                  <a:pt x="5863" y="5595"/>
                </a:lnTo>
                <a:lnTo>
                  <a:pt x="5876" y="5535"/>
                </a:lnTo>
                <a:lnTo>
                  <a:pt x="5890" y="5476"/>
                </a:lnTo>
                <a:lnTo>
                  <a:pt x="5905" y="5418"/>
                </a:lnTo>
                <a:lnTo>
                  <a:pt x="5922" y="5361"/>
                </a:lnTo>
                <a:lnTo>
                  <a:pt x="5940" y="5303"/>
                </a:lnTo>
                <a:lnTo>
                  <a:pt x="5956" y="5257"/>
                </a:lnTo>
                <a:lnTo>
                  <a:pt x="5971" y="5208"/>
                </a:lnTo>
                <a:lnTo>
                  <a:pt x="5988" y="5148"/>
                </a:lnTo>
                <a:lnTo>
                  <a:pt x="6006" y="5083"/>
                </a:lnTo>
                <a:lnTo>
                  <a:pt x="6013" y="5050"/>
                </a:lnTo>
                <a:lnTo>
                  <a:pt x="6020" y="5017"/>
                </a:lnTo>
                <a:lnTo>
                  <a:pt x="6025" y="4987"/>
                </a:lnTo>
                <a:lnTo>
                  <a:pt x="6030" y="4958"/>
                </a:lnTo>
                <a:lnTo>
                  <a:pt x="6032" y="4932"/>
                </a:lnTo>
                <a:lnTo>
                  <a:pt x="6033" y="4909"/>
                </a:lnTo>
                <a:lnTo>
                  <a:pt x="6033" y="4887"/>
                </a:lnTo>
                <a:lnTo>
                  <a:pt x="6036" y="4837"/>
                </a:lnTo>
                <a:lnTo>
                  <a:pt x="6040" y="4810"/>
                </a:lnTo>
                <a:lnTo>
                  <a:pt x="6043" y="4784"/>
                </a:lnTo>
                <a:lnTo>
                  <a:pt x="6047" y="4762"/>
                </a:lnTo>
                <a:lnTo>
                  <a:pt x="6049" y="4754"/>
                </a:lnTo>
                <a:lnTo>
                  <a:pt x="6052" y="4748"/>
                </a:lnTo>
                <a:lnTo>
                  <a:pt x="6061" y="4704"/>
                </a:lnTo>
                <a:lnTo>
                  <a:pt x="6081" y="4604"/>
                </a:lnTo>
                <a:lnTo>
                  <a:pt x="6092" y="4547"/>
                </a:lnTo>
                <a:lnTo>
                  <a:pt x="6102" y="4495"/>
                </a:lnTo>
                <a:lnTo>
                  <a:pt x="6108" y="4453"/>
                </a:lnTo>
                <a:lnTo>
                  <a:pt x="6109" y="4437"/>
                </a:lnTo>
                <a:lnTo>
                  <a:pt x="6110" y="4426"/>
                </a:lnTo>
                <a:lnTo>
                  <a:pt x="6116" y="4378"/>
                </a:lnTo>
                <a:lnTo>
                  <a:pt x="6122" y="4326"/>
                </a:lnTo>
                <a:lnTo>
                  <a:pt x="6132" y="4264"/>
                </a:lnTo>
                <a:lnTo>
                  <a:pt x="6143" y="4197"/>
                </a:lnTo>
                <a:lnTo>
                  <a:pt x="6151" y="4164"/>
                </a:lnTo>
                <a:lnTo>
                  <a:pt x="6157" y="4133"/>
                </a:lnTo>
                <a:lnTo>
                  <a:pt x="6166" y="4102"/>
                </a:lnTo>
                <a:lnTo>
                  <a:pt x="6175" y="4075"/>
                </a:lnTo>
                <a:lnTo>
                  <a:pt x="6184" y="4052"/>
                </a:lnTo>
                <a:lnTo>
                  <a:pt x="6193" y="4032"/>
                </a:lnTo>
                <a:lnTo>
                  <a:pt x="6205" y="3993"/>
                </a:lnTo>
                <a:lnTo>
                  <a:pt x="6236" y="3896"/>
                </a:lnTo>
                <a:lnTo>
                  <a:pt x="6254" y="3836"/>
                </a:lnTo>
                <a:lnTo>
                  <a:pt x="6273" y="3772"/>
                </a:lnTo>
                <a:lnTo>
                  <a:pt x="6290" y="3707"/>
                </a:lnTo>
                <a:lnTo>
                  <a:pt x="6306" y="3649"/>
                </a:lnTo>
                <a:lnTo>
                  <a:pt x="6314" y="3710"/>
                </a:lnTo>
                <a:lnTo>
                  <a:pt x="6320" y="3767"/>
                </a:lnTo>
                <a:lnTo>
                  <a:pt x="6323" y="3815"/>
                </a:lnTo>
                <a:lnTo>
                  <a:pt x="6324" y="3851"/>
                </a:lnTo>
                <a:lnTo>
                  <a:pt x="6325" y="3890"/>
                </a:lnTo>
                <a:lnTo>
                  <a:pt x="6328" y="3948"/>
                </a:lnTo>
                <a:lnTo>
                  <a:pt x="6330" y="4023"/>
                </a:lnTo>
                <a:lnTo>
                  <a:pt x="6335" y="4104"/>
                </a:lnTo>
                <a:lnTo>
                  <a:pt x="6342" y="4189"/>
                </a:lnTo>
                <a:lnTo>
                  <a:pt x="6346" y="4231"/>
                </a:lnTo>
                <a:lnTo>
                  <a:pt x="6352" y="4270"/>
                </a:lnTo>
                <a:lnTo>
                  <a:pt x="6357" y="4307"/>
                </a:lnTo>
                <a:lnTo>
                  <a:pt x="6364" y="4342"/>
                </a:lnTo>
                <a:lnTo>
                  <a:pt x="6370" y="4372"/>
                </a:lnTo>
                <a:lnTo>
                  <a:pt x="6379" y="4398"/>
                </a:lnTo>
                <a:lnTo>
                  <a:pt x="6382" y="4411"/>
                </a:lnTo>
                <a:lnTo>
                  <a:pt x="6384" y="4427"/>
                </a:lnTo>
                <a:lnTo>
                  <a:pt x="6386" y="4448"/>
                </a:lnTo>
                <a:lnTo>
                  <a:pt x="6386" y="4471"/>
                </a:lnTo>
                <a:lnTo>
                  <a:pt x="6386" y="4496"/>
                </a:lnTo>
                <a:lnTo>
                  <a:pt x="6385" y="4525"/>
                </a:lnTo>
                <a:lnTo>
                  <a:pt x="6382" y="4589"/>
                </a:lnTo>
                <a:lnTo>
                  <a:pt x="6375" y="4659"/>
                </a:lnTo>
                <a:lnTo>
                  <a:pt x="6367" y="4737"/>
                </a:lnTo>
                <a:lnTo>
                  <a:pt x="6356" y="4818"/>
                </a:lnTo>
                <a:lnTo>
                  <a:pt x="6344" y="4900"/>
                </a:lnTo>
                <a:lnTo>
                  <a:pt x="6331" y="4984"/>
                </a:lnTo>
                <a:lnTo>
                  <a:pt x="6318" y="5065"/>
                </a:lnTo>
                <a:lnTo>
                  <a:pt x="6304" y="5144"/>
                </a:lnTo>
                <a:lnTo>
                  <a:pt x="6290" y="5216"/>
                </a:lnTo>
                <a:lnTo>
                  <a:pt x="6277" y="5281"/>
                </a:lnTo>
                <a:lnTo>
                  <a:pt x="6265" y="5338"/>
                </a:lnTo>
                <a:lnTo>
                  <a:pt x="6256" y="5382"/>
                </a:lnTo>
                <a:lnTo>
                  <a:pt x="6247" y="5415"/>
                </a:lnTo>
                <a:lnTo>
                  <a:pt x="6240" y="5439"/>
                </a:lnTo>
                <a:lnTo>
                  <a:pt x="6235" y="5461"/>
                </a:lnTo>
                <a:lnTo>
                  <a:pt x="6232" y="5481"/>
                </a:lnTo>
                <a:lnTo>
                  <a:pt x="6229" y="5498"/>
                </a:lnTo>
                <a:lnTo>
                  <a:pt x="6227" y="5513"/>
                </a:lnTo>
                <a:lnTo>
                  <a:pt x="6227" y="5526"/>
                </a:lnTo>
                <a:lnTo>
                  <a:pt x="6227" y="5537"/>
                </a:lnTo>
                <a:lnTo>
                  <a:pt x="6228" y="5547"/>
                </a:lnTo>
                <a:lnTo>
                  <a:pt x="6232" y="5563"/>
                </a:lnTo>
                <a:lnTo>
                  <a:pt x="6235" y="5576"/>
                </a:lnTo>
                <a:lnTo>
                  <a:pt x="6239" y="5586"/>
                </a:lnTo>
                <a:lnTo>
                  <a:pt x="6242" y="5596"/>
                </a:lnTo>
                <a:lnTo>
                  <a:pt x="6242" y="5607"/>
                </a:lnTo>
                <a:lnTo>
                  <a:pt x="6241" y="5627"/>
                </a:lnTo>
                <a:lnTo>
                  <a:pt x="6238" y="5652"/>
                </a:lnTo>
                <a:lnTo>
                  <a:pt x="6234" y="5680"/>
                </a:lnTo>
                <a:lnTo>
                  <a:pt x="6228" y="5712"/>
                </a:lnTo>
                <a:lnTo>
                  <a:pt x="6222" y="5742"/>
                </a:lnTo>
                <a:lnTo>
                  <a:pt x="6215" y="5772"/>
                </a:lnTo>
                <a:lnTo>
                  <a:pt x="6208" y="5798"/>
                </a:lnTo>
                <a:lnTo>
                  <a:pt x="6198" y="5804"/>
                </a:lnTo>
                <a:lnTo>
                  <a:pt x="6192" y="5809"/>
                </a:lnTo>
                <a:lnTo>
                  <a:pt x="6187" y="5815"/>
                </a:lnTo>
                <a:lnTo>
                  <a:pt x="6180" y="5824"/>
                </a:lnTo>
                <a:lnTo>
                  <a:pt x="6175" y="5835"/>
                </a:lnTo>
                <a:lnTo>
                  <a:pt x="6170" y="5847"/>
                </a:lnTo>
                <a:lnTo>
                  <a:pt x="6165" y="5861"/>
                </a:lnTo>
                <a:lnTo>
                  <a:pt x="6155" y="5893"/>
                </a:lnTo>
                <a:lnTo>
                  <a:pt x="6145" y="5930"/>
                </a:lnTo>
                <a:lnTo>
                  <a:pt x="6138" y="5970"/>
                </a:lnTo>
                <a:lnTo>
                  <a:pt x="6130" y="6014"/>
                </a:lnTo>
                <a:lnTo>
                  <a:pt x="6124" y="6057"/>
                </a:lnTo>
                <a:lnTo>
                  <a:pt x="6118" y="6102"/>
                </a:lnTo>
                <a:lnTo>
                  <a:pt x="6113" y="6146"/>
                </a:lnTo>
                <a:lnTo>
                  <a:pt x="6109" y="6187"/>
                </a:lnTo>
                <a:lnTo>
                  <a:pt x="6107" y="6225"/>
                </a:lnTo>
                <a:lnTo>
                  <a:pt x="6106" y="6258"/>
                </a:lnTo>
                <a:lnTo>
                  <a:pt x="6106" y="6286"/>
                </a:lnTo>
                <a:lnTo>
                  <a:pt x="6107" y="6308"/>
                </a:lnTo>
                <a:lnTo>
                  <a:pt x="6108" y="6316"/>
                </a:lnTo>
                <a:lnTo>
                  <a:pt x="6110" y="6321"/>
                </a:lnTo>
                <a:lnTo>
                  <a:pt x="6114" y="6331"/>
                </a:lnTo>
                <a:lnTo>
                  <a:pt x="6115" y="6341"/>
                </a:lnTo>
                <a:lnTo>
                  <a:pt x="6116" y="6352"/>
                </a:lnTo>
                <a:lnTo>
                  <a:pt x="6116" y="6363"/>
                </a:lnTo>
                <a:lnTo>
                  <a:pt x="6115" y="6374"/>
                </a:lnTo>
                <a:lnTo>
                  <a:pt x="6114" y="6385"/>
                </a:lnTo>
                <a:lnTo>
                  <a:pt x="6108" y="6407"/>
                </a:lnTo>
                <a:lnTo>
                  <a:pt x="6102" y="6430"/>
                </a:lnTo>
                <a:lnTo>
                  <a:pt x="6094" y="6451"/>
                </a:lnTo>
                <a:lnTo>
                  <a:pt x="6081" y="6487"/>
                </a:lnTo>
                <a:lnTo>
                  <a:pt x="6074" y="6502"/>
                </a:lnTo>
                <a:lnTo>
                  <a:pt x="6066" y="6523"/>
                </a:lnTo>
                <a:lnTo>
                  <a:pt x="6055" y="6550"/>
                </a:lnTo>
                <a:lnTo>
                  <a:pt x="6049" y="6568"/>
                </a:lnTo>
                <a:lnTo>
                  <a:pt x="6043" y="6588"/>
                </a:lnTo>
                <a:lnTo>
                  <a:pt x="6036" y="6614"/>
                </a:lnTo>
                <a:lnTo>
                  <a:pt x="6030" y="6642"/>
                </a:lnTo>
                <a:lnTo>
                  <a:pt x="6024" y="6675"/>
                </a:lnTo>
                <a:lnTo>
                  <a:pt x="6018" y="6713"/>
                </a:lnTo>
                <a:lnTo>
                  <a:pt x="6011" y="6755"/>
                </a:lnTo>
                <a:lnTo>
                  <a:pt x="6005" y="6804"/>
                </a:lnTo>
                <a:lnTo>
                  <a:pt x="5999" y="6859"/>
                </a:lnTo>
                <a:lnTo>
                  <a:pt x="5994" y="6920"/>
                </a:lnTo>
                <a:lnTo>
                  <a:pt x="5991" y="6954"/>
                </a:lnTo>
                <a:lnTo>
                  <a:pt x="5986" y="6988"/>
                </a:lnTo>
                <a:lnTo>
                  <a:pt x="5981" y="7021"/>
                </a:lnTo>
                <a:lnTo>
                  <a:pt x="5975" y="7056"/>
                </a:lnTo>
                <a:lnTo>
                  <a:pt x="5961" y="7127"/>
                </a:lnTo>
                <a:lnTo>
                  <a:pt x="5946" y="7199"/>
                </a:lnTo>
                <a:lnTo>
                  <a:pt x="5927" y="7271"/>
                </a:lnTo>
                <a:lnTo>
                  <a:pt x="5908" y="7342"/>
                </a:lnTo>
                <a:lnTo>
                  <a:pt x="5888" y="7411"/>
                </a:lnTo>
                <a:lnTo>
                  <a:pt x="5868" y="7476"/>
                </a:lnTo>
                <a:lnTo>
                  <a:pt x="5848" y="7538"/>
                </a:lnTo>
                <a:lnTo>
                  <a:pt x="5829" y="7594"/>
                </a:lnTo>
                <a:lnTo>
                  <a:pt x="5796" y="7689"/>
                </a:lnTo>
                <a:lnTo>
                  <a:pt x="5773" y="7751"/>
                </a:lnTo>
                <a:lnTo>
                  <a:pt x="5765" y="7773"/>
                </a:lnTo>
                <a:lnTo>
                  <a:pt x="5758" y="7782"/>
                </a:lnTo>
                <a:lnTo>
                  <a:pt x="5753" y="7796"/>
                </a:lnTo>
                <a:lnTo>
                  <a:pt x="5747" y="7814"/>
                </a:lnTo>
                <a:lnTo>
                  <a:pt x="5742" y="7835"/>
                </a:lnTo>
                <a:lnTo>
                  <a:pt x="5736" y="7860"/>
                </a:lnTo>
                <a:lnTo>
                  <a:pt x="5731" y="7887"/>
                </a:lnTo>
                <a:lnTo>
                  <a:pt x="5721" y="7950"/>
                </a:lnTo>
                <a:lnTo>
                  <a:pt x="5711" y="8022"/>
                </a:lnTo>
                <a:lnTo>
                  <a:pt x="5703" y="8100"/>
                </a:lnTo>
                <a:lnTo>
                  <a:pt x="5695" y="8182"/>
                </a:lnTo>
                <a:lnTo>
                  <a:pt x="5687" y="8264"/>
                </a:lnTo>
                <a:lnTo>
                  <a:pt x="5674" y="8426"/>
                </a:lnTo>
                <a:lnTo>
                  <a:pt x="5666" y="8564"/>
                </a:lnTo>
                <a:lnTo>
                  <a:pt x="5657" y="8698"/>
                </a:lnTo>
                <a:lnTo>
                  <a:pt x="5656" y="8737"/>
                </a:lnTo>
                <a:lnTo>
                  <a:pt x="5654" y="8771"/>
                </a:lnTo>
                <a:lnTo>
                  <a:pt x="5649" y="8804"/>
                </a:lnTo>
                <a:lnTo>
                  <a:pt x="5646" y="8835"/>
                </a:lnTo>
                <a:lnTo>
                  <a:pt x="5640" y="8862"/>
                </a:lnTo>
                <a:lnTo>
                  <a:pt x="5635" y="8887"/>
                </a:lnTo>
                <a:lnTo>
                  <a:pt x="5630" y="8910"/>
                </a:lnTo>
                <a:lnTo>
                  <a:pt x="5624" y="8931"/>
                </a:lnTo>
                <a:lnTo>
                  <a:pt x="5613" y="8963"/>
                </a:lnTo>
                <a:lnTo>
                  <a:pt x="5603" y="8986"/>
                </a:lnTo>
                <a:lnTo>
                  <a:pt x="5597" y="9000"/>
                </a:lnTo>
                <a:lnTo>
                  <a:pt x="5594" y="9005"/>
                </a:lnTo>
                <a:lnTo>
                  <a:pt x="5586" y="9023"/>
                </a:lnTo>
                <a:lnTo>
                  <a:pt x="5580" y="9045"/>
                </a:lnTo>
                <a:lnTo>
                  <a:pt x="5575" y="9067"/>
                </a:lnTo>
                <a:lnTo>
                  <a:pt x="5571" y="9091"/>
                </a:lnTo>
                <a:lnTo>
                  <a:pt x="5567" y="9116"/>
                </a:lnTo>
                <a:lnTo>
                  <a:pt x="5565" y="9141"/>
                </a:lnTo>
                <a:lnTo>
                  <a:pt x="5563" y="9191"/>
                </a:lnTo>
                <a:lnTo>
                  <a:pt x="5562" y="9236"/>
                </a:lnTo>
                <a:lnTo>
                  <a:pt x="5563" y="9273"/>
                </a:lnTo>
                <a:lnTo>
                  <a:pt x="5565" y="9307"/>
                </a:lnTo>
                <a:lnTo>
                  <a:pt x="5566" y="9313"/>
                </a:lnTo>
                <a:lnTo>
                  <a:pt x="5570" y="9319"/>
                </a:lnTo>
                <a:lnTo>
                  <a:pt x="5572" y="9322"/>
                </a:lnTo>
                <a:lnTo>
                  <a:pt x="5575" y="9325"/>
                </a:lnTo>
                <a:lnTo>
                  <a:pt x="5578" y="9327"/>
                </a:lnTo>
                <a:lnTo>
                  <a:pt x="5583" y="9328"/>
                </a:lnTo>
                <a:lnTo>
                  <a:pt x="5586" y="9328"/>
                </a:lnTo>
                <a:lnTo>
                  <a:pt x="5590" y="9327"/>
                </a:lnTo>
                <a:lnTo>
                  <a:pt x="5599" y="9322"/>
                </a:lnTo>
                <a:lnTo>
                  <a:pt x="5609" y="9317"/>
                </a:lnTo>
                <a:lnTo>
                  <a:pt x="5619" y="9308"/>
                </a:lnTo>
                <a:lnTo>
                  <a:pt x="5628" y="9298"/>
                </a:lnTo>
                <a:lnTo>
                  <a:pt x="5647" y="9276"/>
                </a:lnTo>
                <a:lnTo>
                  <a:pt x="5662" y="9256"/>
                </a:lnTo>
                <a:lnTo>
                  <a:pt x="5676" y="9234"/>
                </a:lnTo>
                <a:lnTo>
                  <a:pt x="5692" y="9215"/>
                </a:lnTo>
                <a:lnTo>
                  <a:pt x="5709" y="9189"/>
                </a:lnTo>
                <a:lnTo>
                  <a:pt x="5728" y="9160"/>
                </a:lnTo>
                <a:lnTo>
                  <a:pt x="5745" y="9129"/>
                </a:lnTo>
                <a:lnTo>
                  <a:pt x="5776" y="9077"/>
                </a:lnTo>
                <a:lnTo>
                  <a:pt x="5789" y="9054"/>
                </a:lnTo>
                <a:lnTo>
                  <a:pt x="5790" y="9047"/>
                </a:lnTo>
                <a:lnTo>
                  <a:pt x="5792" y="9039"/>
                </a:lnTo>
                <a:lnTo>
                  <a:pt x="5801" y="9018"/>
                </a:lnTo>
                <a:lnTo>
                  <a:pt x="5812" y="8993"/>
                </a:lnTo>
                <a:lnTo>
                  <a:pt x="5826" y="8968"/>
                </a:lnTo>
                <a:lnTo>
                  <a:pt x="5851" y="8922"/>
                </a:lnTo>
                <a:lnTo>
                  <a:pt x="5862" y="8903"/>
                </a:lnTo>
                <a:lnTo>
                  <a:pt x="5868" y="8888"/>
                </a:lnTo>
                <a:lnTo>
                  <a:pt x="5874" y="8873"/>
                </a:lnTo>
                <a:lnTo>
                  <a:pt x="5877" y="8857"/>
                </a:lnTo>
                <a:lnTo>
                  <a:pt x="5880" y="8840"/>
                </a:lnTo>
                <a:lnTo>
                  <a:pt x="5881" y="8845"/>
                </a:lnTo>
                <a:lnTo>
                  <a:pt x="5898" y="8827"/>
                </a:lnTo>
                <a:lnTo>
                  <a:pt x="5941" y="8778"/>
                </a:lnTo>
                <a:lnTo>
                  <a:pt x="6008" y="8708"/>
                </a:lnTo>
                <a:lnTo>
                  <a:pt x="6048" y="8668"/>
                </a:lnTo>
                <a:lnTo>
                  <a:pt x="6091" y="8624"/>
                </a:lnTo>
                <a:lnTo>
                  <a:pt x="6137" y="8581"/>
                </a:lnTo>
                <a:lnTo>
                  <a:pt x="6184" y="8536"/>
                </a:lnTo>
                <a:lnTo>
                  <a:pt x="6232" y="8492"/>
                </a:lnTo>
                <a:lnTo>
                  <a:pt x="6281" y="8451"/>
                </a:lnTo>
                <a:lnTo>
                  <a:pt x="6329" y="8412"/>
                </a:lnTo>
                <a:lnTo>
                  <a:pt x="6353" y="8394"/>
                </a:lnTo>
                <a:lnTo>
                  <a:pt x="6375" y="8377"/>
                </a:lnTo>
                <a:lnTo>
                  <a:pt x="6398" y="8361"/>
                </a:lnTo>
                <a:lnTo>
                  <a:pt x="6420" y="8347"/>
                </a:lnTo>
                <a:lnTo>
                  <a:pt x="6442" y="8334"/>
                </a:lnTo>
                <a:lnTo>
                  <a:pt x="6462" y="8323"/>
                </a:lnTo>
                <a:lnTo>
                  <a:pt x="6459" y="8564"/>
                </a:lnTo>
                <a:lnTo>
                  <a:pt x="6458" y="8695"/>
                </a:lnTo>
                <a:lnTo>
                  <a:pt x="6458" y="8825"/>
                </a:lnTo>
                <a:lnTo>
                  <a:pt x="6459" y="8946"/>
                </a:lnTo>
                <a:lnTo>
                  <a:pt x="6462" y="9054"/>
                </a:lnTo>
                <a:lnTo>
                  <a:pt x="6464" y="9100"/>
                </a:lnTo>
                <a:lnTo>
                  <a:pt x="6466" y="9140"/>
                </a:lnTo>
                <a:lnTo>
                  <a:pt x="6468" y="9174"/>
                </a:lnTo>
                <a:lnTo>
                  <a:pt x="6470" y="9200"/>
                </a:lnTo>
                <a:lnTo>
                  <a:pt x="6475" y="9234"/>
                </a:lnTo>
                <a:lnTo>
                  <a:pt x="6479" y="9273"/>
                </a:lnTo>
                <a:lnTo>
                  <a:pt x="6486" y="9359"/>
                </a:lnTo>
                <a:lnTo>
                  <a:pt x="6490" y="9452"/>
                </a:lnTo>
                <a:lnTo>
                  <a:pt x="6493" y="9546"/>
                </a:lnTo>
                <a:lnTo>
                  <a:pt x="6495" y="9633"/>
                </a:lnTo>
                <a:lnTo>
                  <a:pt x="6494" y="9709"/>
                </a:lnTo>
                <a:lnTo>
                  <a:pt x="6493" y="9766"/>
                </a:lnTo>
                <a:lnTo>
                  <a:pt x="6492" y="9787"/>
                </a:lnTo>
                <a:lnTo>
                  <a:pt x="6490" y="9799"/>
                </a:lnTo>
                <a:lnTo>
                  <a:pt x="6488" y="9829"/>
                </a:lnTo>
                <a:lnTo>
                  <a:pt x="6482" y="9898"/>
                </a:lnTo>
                <a:lnTo>
                  <a:pt x="6467" y="10130"/>
                </a:lnTo>
                <a:lnTo>
                  <a:pt x="6459" y="10283"/>
                </a:lnTo>
                <a:lnTo>
                  <a:pt x="6450" y="10454"/>
                </a:lnTo>
                <a:lnTo>
                  <a:pt x="6441" y="10638"/>
                </a:lnTo>
                <a:lnTo>
                  <a:pt x="6432" y="10829"/>
                </a:lnTo>
                <a:lnTo>
                  <a:pt x="6425" y="11023"/>
                </a:lnTo>
                <a:lnTo>
                  <a:pt x="6419" y="11215"/>
                </a:lnTo>
                <a:lnTo>
                  <a:pt x="6415" y="11398"/>
                </a:lnTo>
                <a:lnTo>
                  <a:pt x="6413" y="11570"/>
                </a:lnTo>
                <a:lnTo>
                  <a:pt x="6413" y="11648"/>
                </a:lnTo>
                <a:lnTo>
                  <a:pt x="6414" y="11722"/>
                </a:lnTo>
                <a:lnTo>
                  <a:pt x="6416" y="11790"/>
                </a:lnTo>
                <a:lnTo>
                  <a:pt x="6418" y="11851"/>
                </a:lnTo>
                <a:lnTo>
                  <a:pt x="6421" y="11905"/>
                </a:lnTo>
                <a:lnTo>
                  <a:pt x="6426" y="11952"/>
                </a:lnTo>
                <a:lnTo>
                  <a:pt x="6430" y="11990"/>
                </a:lnTo>
                <a:lnTo>
                  <a:pt x="6433" y="12007"/>
                </a:lnTo>
                <a:lnTo>
                  <a:pt x="6437" y="12020"/>
                </a:lnTo>
                <a:lnTo>
                  <a:pt x="6443" y="12046"/>
                </a:lnTo>
                <a:lnTo>
                  <a:pt x="6450" y="12072"/>
                </a:lnTo>
                <a:lnTo>
                  <a:pt x="6455" y="12102"/>
                </a:lnTo>
                <a:lnTo>
                  <a:pt x="6459" y="12131"/>
                </a:lnTo>
                <a:lnTo>
                  <a:pt x="6468" y="12193"/>
                </a:lnTo>
                <a:lnTo>
                  <a:pt x="6475" y="12260"/>
                </a:lnTo>
                <a:lnTo>
                  <a:pt x="6479" y="12328"/>
                </a:lnTo>
                <a:lnTo>
                  <a:pt x="6482" y="12399"/>
                </a:lnTo>
                <a:lnTo>
                  <a:pt x="6485" y="12470"/>
                </a:lnTo>
                <a:lnTo>
                  <a:pt x="6486" y="12540"/>
                </a:lnTo>
                <a:lnTo>
                  <a:pt x="6487" y="12608"/>
                </a:lnTo>
                <a:lnTo>
                  <a:pt x="6486" y="12673"/>
                </a:lnTo>
                <a:lnTo>
                  <a:pt x="6485" y="12791"/>
                </a:lnTo>
                <a:lnTo>
                  <a:pt x="6481" y="12885"/>
                </a:lnTo>
                <a:lnTo>
                  <a:pt x="6480" y="12946"/>
                </a:lnTo>
                <a:lnTo>
                  <a:pt x="6477" y="12972"/>
                </a:lnTo>
                <a:lnTo>
                  <a:pt x="6468" y="13042"/>
                </a:lnTo>
                <a:lnTo>
                  <a:pt x="6463" y="13089"/>
                </a:lnTo>
                <a:lnTo>
                  <a:pt x="6457" y="13141"/>
                </a:lnTo>
                <a:lnTo>
                  <a:pt x="6453" y="13195"/>
                </a:lnTo>
                <a:lnTo>
                  <a:pt x="6449" y="13253"/>
                </a:lnTo>
                <a:lnTo>
                  <a:pt x="6446" y="13309"/>
                </a:lnTo>
                <a:lnTo>
                  <a:pt x="6446" y="13364"/>
                </a:lnTo>
                <a:lnTo>
                  <a:pt x="6446" y="13389"/>
                </a:lnTo>
                <a:lnTo>
                  <a:pt x="6447" y="13415"/>
                </a:lnTo>
                <a:lnTo>
                  <a:pt x="6450" y="13437"/>
                </a:lnTo>
                <a:lnTo>
                  <a:pt x="6452" y="13459"/>
                </a:lnTo>
                <a:lnTo>
                  <a:pt x="6455" y="13479"/>
                </a:lnTo>
                <a:lnTo>
                  <a:pt x="6459" y="13496"/>
                </a:lnTo>
                <a:lnTo>
                  <a:pt x="6464" y="13512"/>
                </a:lnTo>
                <a:lnTo>
                  <a:pt x="6470" y="13525"/>
                </a:lnTo>
                <a:lnTo>
                  <a:pt x="6477" y="13535"/>
                </a:lnTo>
                <a:lnTo>
                  <a:pt x="6481" y="13539"/>
                </a:lnTo>
                <a:lnTo>
                  <a:pt x="6486" y="13541"/>
                </a:lnTo>
                <a:lnTo>
                  <a:pt x="6490" y="13543"/>
                </a:lnTo>
                <a:lnTo>
                  <a:pt x="6494" y="13545"/>
                </a:lnTo>
                <a:lnTo>
                  <a:pt x="6500" y="13545"/>
                </a:lnTo>
                <a:lnTo>
                  <a:pt x="6505" y="13545"/>
                </a:lnTo>
                <a:lnTo>
                  <a:pt x="6530" y="13530"/>
                </a:lnTo>
                <a:lnTo>
                  <a:pt x="6560" y="13515"/>
                </a:lnTo>
                <a:lnTo>
                  <a:pt x="6599" y="13496"/>
                </a:lnTo>
                <a:lnTo>
                  <a:pt x="6578" y="13779"/>
                </a:lnTo>
                <a:lnTo>
                  <a:pt x="6659" y="13786"/>
                </a:lnTo>
                <a:lnTo>
                  <a:pt x="6743" y="13795"/>
                </a:lnTo>
                <a:lnTo>
                  <a:pt x="6840" y="13803"/>
                </a:lnTo>
                <a:lnTo>
                  <a:pt x="6938" y="13810"/>
                </a:lnTo>
                <a:lnTo>
                  <a:pt x="7027" y="13816"/>
                </a:lnTo>
                <a:lnTo>
                  <a:pt x="7063" y="13817"/>
                </a:lnTo>
                <a:lnTo>
                  <a:pt x="7092" y="13817"/>
                </a:lnTo>
                <a:lnTo>
                  <a:pt x="7113" y="13816"/>
                </a:lnTo>
                <a:lnTo>
                  <a:pt x="7119" y="13815"/>
                </a:lnTo>
                <a:lnTo>
                  <a:pt x="7124" y="13813"/>
                </a:lnTo>
                <a:lnTo>
                  <a:pt x="7138" y="13765"/>
                </a:lnTo>
                <a:lnTo>
                  <a:pt x="7142" y="13762"/>
                </a:lnTo>
                <a:lnTo>
                  <a:pt x="7147" y="13760"/>
                </a:lnTo>
                <a:lnTo>
                  <a:pt x="7153" y="13758"/>
                </a:lnTo>
                <a:lnTo>
                  <a:pt x="7162" y="13757"/>
                </a:lnTo>
                <a:lnTo>
                  <a:pt x="7173" y="13756"/>
                </a:lnTo>
                <a:lnTo>
                  <a:pt x="7186" y="13757"/>
                </a:lnTo>
                <a:lnTo>
                  <a:pt x="7201" y="13759"/>
                </a:lnTo>
                <a:lnTo>
                  <a:pt x="7208" y="13760"/>
                </a:lnTo>
                <a:lnTo>
                  <a:pt x="7225" y="13762"/>
                </a:lnTo>
                <a:lnTo>
                  <a:pt x="7249" y="13763"/>
                </a:lnTo>
                <a:lnTo>
                  <a:pt x="7264" y="13763"/>
                </a:lnTo>
                <a:lnTo>
                  <a:pt x="7280" y="13762"/>
                </a:lnTo>
                <a:lnTo>
                  <a:pt x="7296" y="13760"/>
                </a:lnTo>
                <a:lnTo>
                  <a:pt x="7312" y="13757"/>
                </a:lnTo>
                <a:lnTo>
                  <a:pt x="7329" y="13752"/>
                </a:lnTo>
                <a:lnTo>
                  <a:pt x="7345" y="13745"/>
                </a:lnTo>
                <a:lnTo>
                  <a:pt x="7361" y="13736"/>
                </a:lnTo>
                <a:lnTo>
                  <a:pt x="7376" y="13725"/>
                </a:lnTo>
                <a:lnTo>
                  <a:pt x="7383" y="13719"/>
                </a:lnTo>
                <a:lnTo>
                  <a:pt x="7390" y="13712"/>
                </a:lnTo>
                <a:lnTo>
                  <a:pt x="7395" y="13705"/>
                </a:lnTo>
                <a:lnTo>
                  <a:pt x="7402" y="13696"/>
                </a:lnTo>
                <a:lnTo>
                  <a:pt x="7404" y="13692"/>
                </a:lnTo>
                <a:lnTo>
                  <a:pt x="7410" y="13681"/>
                </a:lnTo>
                <a:lnTo>
                  <a:pt x="7414" y="13673"/>
                </a:lnTo>
                <a:lnTo>
                  <a:pt x="7418" y="13663"/>
                </a:lnTo>
                <a:lnTo>
                  <a:pt x="7421" y="13653"/>
                </a:lnTo>
                <a:lnTo>
                  <a:pt x="7424" y="13641"/>
                </a:lnTo>
                <a:lnTo>
                  <a:pt x="7425" y="13629"/>
                </a:lnTo>
                <a:lnTo>
                  <a:pt x="7425" y="13617"/>
                </a:lnTo>
                <a:lnTo>
                  <a:pt x="7422" y="13604"/>
                </a:lnTo>
                <a:lnTo>
                  <a:pt x="7418" y="13591"/>
                </a:lnTo>
                <a:lnTo>
                  <a:pt x="7410" y="13578"/>
                </a:lnTo>
                <a:lnTo>
                  <a:pt x="7406" y="13572"/>
                </a:lnTo>
                <a:lnTo>
                  <a:pt x="7402" y="13565"/>
                </a:lnTo>
                <a:lnTo>
                  <a:pt x="7395" y="13558"/>
                </a:lnTo>
                <a:lnTo>
                  <a:pt x="7389" y="13552"/>
                </a:lnTo>
                <a:lnTo>
                  <a:pt x="7381" y="13546"/>
                </a:lnTo>
                <a:lnTo>
                  <a:pt x="7372" y="13540"/>
                </a:lnTo>
                <a:lnTo>
                  <a:pt x="7285" y="13492"/>
                </a:lnTo>
                <a:lnTo>
                  <a:pt x="7300" y="13493"/>
                </a:lnTo>
                <a:lnTo>
                  <a:pt x="7314" y="13493"/>
                </a:lnTo>
                <a:lnTo>
                  <a:pt x="7325" y="13493"/>
                </a:lnTo>
                <a:lnTo>
                  <a:pt x="7333" y="13491"/>
                </a:lnTo>
                <a:lnTo>
                  <a:pt x="7354" y="13485"/>
                </a:lnTo>
                <a:lnTo>
                  <a:pt x="7381" y="13479"/>
                </a:lnTo>
                <a:lnTo>
                  <a:pt x="7414" y="13473"/>
                </a:lnTo>
                <a:lnTo>
                  <a:pt x="7448" y="13469"/>
                </a:lnTo>
                <a:lnTo>
                  <a:pt x="7482" y="13467"/>
                </a:lnTo>
                <a:lnTo>
                  <a:pt x="7499" y="13466"/>
                </a:lnTo>
                <a:lnTo>
                  <a:pt x="7514" y="13467"/>
                </a:lnTo>
                <a:lnTo>
                  <a:pt x="7528" y="13468"/>
                </a:lnTo>
                <a:lnTo>
                  <a:pt x="7541" y="13470"/>
                </a:lnTo>
                <a:lnTo>
                  <a:pt x="7552" y="13472"/>
                </a:lnTo>
                <a:lnTo>
                  <a:pt x="7562" y="13477"/>
                </a:lnTo>
                <a:lnTo>
                  <a:pt x="7566" y="13475"/>
                </a:lnTo>
                <a:lnTo>
                  <a:pt x="7577" y="13468"/>
                </a:lnTo>
                <a:lnTo>
                  <a:pt x="7584" y="13463"/>
                </a:lnTo>
                <a:lnTo>
                  <a:pt x="7591" y="13456"/>
                </a:lnTo>
                <a:lnTo>
                  <a:pt x="7599" y="13448"/>
                </a:lnTo>
                <a:lnTo>
                  <a:pt x="7607" y="13439"/>
                </a:lnTo>
                <a:lnTo>
                  <a:pt x="7614" y="13428"/>
                </a:lnTo>
                <a:lnTo>
                  <a:pt x="7622" y="13416"/>
                </a:lnTo>
                <a:lnTo>
                  <a:pt x="7627" y="13401"/>
                </a:lnTo>
                <a:lnTo>
                  <a:pt x="7632" y="13386"/>
                </a:lnTo>
                <a:lnTo>
                  <a:pt x="7635" y="13369"/>
                </a:lnTo>
                <a:lnTo>
                  <a:pt x="7636" y="13350"/>
                </a:lnTo>
                <a:lnTo>
                  <a:pt x="7634" y="13330"/>
                </a:lnTo>
                <a:lnTo>
                  <a:pt x="7631" y="13307"/>
                </a:lnTo>
                <a:lnTo>
                  <a:pt x="7634" y="13220"/>
                </a:lnTo>
                <a:lnTo>
                  <a:pt x="7636" y="13129"/>
                </a:lnTo>
                <a:lnTo>
                  <a:pt x="7638" y="13020"/>
                </a:lnTo>
                <a:lnTo>
                  <a:pt x="7638" y="12904"/>
                </a:lnTo>
                <a:lnTo>
                  <a:pt x="7638" y="12848"/>
                </a:lnTo>
                <a:lnTo>
                  <a:pt x="7636" y="12793"/>
                </a:lnTo>
                <a:lnTo>
                  <a:pt x="7634" y="12742"/>
                </a:lnTo>
                <a:lnTo>
                  <a:pt x="7631" y="12696"/>
                </a:lnTo>
                <a:lnTo>
                  <a:pt x="7626" y="12656"/>
                </a:lnTo>
                <a:lnTo>
                  <a:pt x="7623" y="12639"/>
                </a:lnTo>
                <a:lnTo>
                  <a:pt x="7621" y="12624"/>
                </a:lnTo>
                <a:lnTo>
                  <a:pt x="7602" y="12555"/>
                </a:lnTo>
                <a:lnTo>
                  <a:pt x="7562" y="12396"/>
                </a:lnTo>
                <a:lnTo>
                  <a:pt x="7539" y="12307"/>
                </a:lnTo>
                <a:lnTo>
                  <a:pt x="7520" y="12222"/>
                </a:lnTo>
                <a:lnTo>
                  <a:pt x="7512" y="12183"/>
                </a:lnTo>
                <a:lnTo>
                  <a:pt x="7505" y="12151"/>
                </a:lnTo>
                <a:lnTo>
                  <a:pt x="7501" y="12123"/>
                </a:lnTo>
                <a:lnTo>
                  <a:pt x="7499" y="12103"/>
                </a:lnTo>
                <a:lnTo>
                  <a:pt x="7498" y="12058"/>
                </a:lnTo>
                <a:lnTo>
                  <a:pt x="7497" y="11993"/>
                </a:lnTo>
                <a:lnTo>
                  <a:pt x="7497" y="11829"/>
                </a:lnTo>
                <a:lnTo>
                  <a:pt x="7494" y="11746"/>
                </a:lnTo>
                <a:lnTo>
                  <a:pt x="7492" y="11672"/>
                </a:lnTo>
                <a:lnTo>
                  <a:pt x="7490" y="11639"/>
                </a:lnTo>
                <a:lnTo>
                  <a:pt x="7487" y="11613"/>
                </a:lnTo>
                <a:lnTo>
                  <a:pt x="7484" y="11591"/>
                </a:lnTo>
                <a:lnTo>
                  <a:pt x="7481" y="11584"/>
                </a:lnTo>
                <a:lnTo>
                  <a:pt x="7479" y="11577"/>
                </a:lnTo>
                <a:lnTo>
                  <a:pt x="7475" y="11563"/>
                </a:lnTo>
                <a:lnTo>
                  <a:pt x="7470" y="11544"/>
                </a:lnTo>
                <a:lnTo>
                  <a:pt x="7467" y="11520"/>
                </a:lnTo>
                <a:lnTo>
                  <a:pt x="7464" y="11493"/>
                </a:lnTo>
                <a:lnTo>
                  <a:pt x="7458" y="11429"/>
                </a:lnTo>
                <a:lnTo>
                  <a:pt x="7454" y="11358"/>
                </a:lnTo>
                <a:lnTo>
                  <a:pt x="7451" y="11287"/>
                </a:lnTo>
                <a:lnTo>
                  <a:pt x="7450" y="11222"/>
                </a:lnTo>
                <a:lnTo>
                  <a:pt x="7449" y="11167"/>
                </a:lnTo>
                <a:lnTo>
                  <a:pt x="7450" y="11129"/>
                </a:lnTo>
                <a:lnTo>
                  <a:pt x="7452" y="11077"/>
                </a:lnTo>
                <a:lnTo>
                  <a:pt x="7452" y="10984"/>
                </a:lnTo>
                <a:lnTo>
                  <a:pt x="7451" y="10863"/>
                </a:lnTo>
                <a:lnTo>
                  <a:pt x="7450" y="10727"/>
                </a:lnTo>
                <a:lnTo>
                  <a:pt x="7446" y="10587"/>
                </a:lnTo>
                <a:lnTo>
                  <a:pt x="7442" y="10457"/>
                </a:lnTo>
                <a:lnTo>
                  <a:pt x="7440" y="10399"/>
                </a:lnTo>
                <a:lnTo>
                  <a:pt x="7438" y="10349"/>
                </a:lnTo>
                <a:lnTo>
                  <a:pt x="7434" y="10308"/>
                </a:lnTo>
                <a:lnTo>
                  <a:pt x="7431" y="10276"/>
                </a:lnTo>
                <a:lnTo>
                  <a:pt x="7422" y="10226"/>
                </a:lnTo>
                <a:lnTo>
                  <a:pt x="7414" y="10176"/>
                </a:lnTo>
                <a:lnTo>
                  <a:pt x="7394" y="10081"/>
                </a:lnTo>
                <a:lnTo>
                  <a:pt x="7385" y="10035"/>
                </a:lnTo>
                <a:lnTo>
                  <a:pt x="7379" y="9993"/>
                </a:lnTo>
                <a:lnTo>
                  <a:pt x="7373" y="9950"/>
                </a:lnTo>
                <a:lnTo>
                  <a:pt x="7372" y="9931"/>
                </a:lnTo>
                <a:lnTo>
                  <a:pt x="7372" y="9911"/>
                </a:lnTo>
                <a:lnTo>
                  <a:pt x="7374" y="9878"/>
                </a:lnTo>
                <a:lnTo>
                  <a:pt x="7380" y="9820"/>
                </a:lnTo>
                <a:lnTo>
                  <a:pt x="7400" y="9646"/>
                </a:lnTo>
                <a:lnTo>
                  <a:pt x="7427" y="9413"/>
                </a:lnTo>
                <a:lnTo>
                  <a:pt x="7458" y="9152"/>
                </a:lnTo>
                <a:lnTo>
                  <a:pt x="7490" y="8890"/>
                </a:lnTo>
                <a:lnTo>
                  <a:pt x="7517" y="8656"/>
                </a:lnTo>
                <a:lnTo>
                  <a:pt x="7528" y="8558"/>
                </a:lnTo>
                <a:lnTo>
                  <a:pt x="7536" y="8477"/>
                </a:lnTo>
                <a:lnTo>
                  <a:pt x="7540" y="8417"/>
                </a:lnTo>
                <a:lnTo>
                  <a:pt x="7541" y="8396"/>
                </a:lnTo>
                <a:lnTo>
                  <a:pt x="7541" y="8382"/>
                </a:lnTo>
                <a:lnTo>
                  <a:pt x="7549" y="8329"/>
                </a:lnTo>
                <a:lnTo>
                  <a:pt x="7567" y="8201"/>
                </a:lnTo>
                <a:lnTo>
                  <a:pt x="7582" y="8201"/>
                </a:lnTo>
                <a:lnTo>
                  <a:pt x="7635" y="8201"/>
                </a:lnTo>
                <a:lnTo>
                  <a:pt x="7686" y="8202"/>
                </a:lnTo>
                <a:lnTo>
                  <a:pt x="7699" y="8375"/>
                </a:lnTo>
                <a:lnTo>
                  <a:pt x="7713" y="8530"/>
                </a:lnTo>
                <a:lnTo>
                  <a:pt x="7719" y="8594"/>
                </a:lnTo>
                <a:lnTo>
                  <a:pt x="7725" y="8643"/>
                </a:lnTo>
                <a:lnTo>
                  <a:pt x="7729" y="8676"/>
                </a:lnTo>
                <a:lnTo>
                  <a:pt x="7731" y="8685"/>
                </a:lnTo>
                <a:lnTo>
                  <a:pt x="7732" y="8689"/>
                </a:lnTo>
                <a:lnTo>
                  <a:pt x="7743" y="8737"/>
                </a:lnTo>
                <a:lnTo>
                  <a:pt x="7754" y="8790"/>
                </a:lnTo>
                <a:lnTo>
                  <a:pt x="7766" y="8854"/>
                </a:lnTo>
                <a:lnTo>
                  <a:pt x="7778" y="8927"/>
                </a:lnTo>
                <a:lnTo>
                  <a:pt x="7783" y="8966"/>
                </a:lnTo>
                <a:lnTo>
                  <a:pt x="7788" y="9003"/>
                </a:lnTo>
                <a:lnTo>
                  <a:pt x="7792" y="9040"/>
                </a:lnTo>
                <a:lnTo>
                  <a:pt x="7794" y="9076"/>
                </a:lnTo>
                <a:lnTo>
                  <a:pt x="7797" y="9111"/>
                </a:lnTo>
                <a:lnTo>
                  <a:pt x="7797" y="9141"/>
                </a:lnTo>
                <a:lnTo>
                  <a:pt x="7791" y="9228"/>
                </a:lnTo>
                <a:lnTo>
                  <a:pt x="7787" y="9319"/>
                </a:lnTo>
                <a:lnTo>
                  <a:pt x="7782" y="9424"/>
                </a:lnTo>
                <a:lnTo>
                  <a:pt x="7780" y="9532"/>
                </a:lnTo>
                <a:lnTo>
                  <a:pt x="7779" y="9582"/>
                </a:lnTo>
                <a:lnTo>
                  <a:pt x="7779" y="9629"/>
                </a:lnTo>
                <a:lnTo>
                  <a:pt x="7781" y="9670"/>
                </a:lnTo>
                <a:lnTo>
                  <a:pt x="7783" y="9704"/>
                </a:lnTo>
                <a:lnTo>
                  <a:pt x="7787" y="9730"/>
                </a:lnTo>
                <a:lnTo>
                  <a:pt x="7789" y="9739"/>
                </a:lnTo>
                <a:lnTo>
                  <a:pt x="7791" y="9745"/>
                </a:lnTo>
                <a:lnTo>
                  <a:pt x="7794" y="9790"/>
                </a:lnTo>
                <a:lnTo>
                  <a:pt x="7797" y="9839"/>
                </a:lnTo>
                <a:lnTo>
                  <a:pt x="7799" y="9898"/>
                </a:lnTo>
                <a:lnTo>
                  <a:pt x="7800" y="9963"/>
                </a:lnTo>
                <a:lnTo>
                  <a:pt x="7800" y="10029"/>
                </a:lnTo>
                <a:lnTo>
                  <a:pt x="7799" y="10061"/>
                </a:lnTo>
                <a:lnTo>
                  <a:pt x="7797" y="10092"/>
                </a:lnTo>
                <a:lnTo>
                  <a:pt x="7794" y="10119"/>
                </a:lnTo>
                <a:lnTo>
                  <a:pt x="7791" y="10145"/>
                </a:lnTo>
                <a:lnTo>
                  <a:pt x="7780" y="10434"/>
                </a:lnTo>
                <a:lnTo>
                  <a:pt x="7770" y="10738"/>
                </a:lnTo>
                <a:lnTo>
                  <a:pt x="7762" y="11095"/>
                </a:lnTo>
                <a:lnTo>
                  <a:pt x="7757" y="11282"/>
                </a:lnTo>
                <a:lnTo>
                  <a:pt x="7754" y="11466"/>
                </a:lnTo>
                <a:lnTo>
                  <a:pt x="7753" y="11646"/>
                </a:lnTo>
                <a:lnTo>
                  <a:pt x="7752" y="11814"/>
                </a:lnTo>
                <a:lnTo>
                  <a:pt x="7754" y="11965"/>
                </a:lnTo>
                <a:lnTo>
                  <a:pt x="7755" y="12034"/>
                </a:lnTo>
                <a:lnTo>
                  <a:pt x="7757" y="12097"/>
                </a:lnTo>
                <a:lnTo>
                  <a:pt x="7759" y="12154"/>
                </a:lnTo>
                <a:lnTo>
                  <a:pt x="7763" y="12203"/>
                </a:lnTo>
                <a:lnTo>
                  <a:pt x="7767" y="12245"/>
                </a:lnTo>
                <a:lnTo>
                  <a:pt x="7771" y="12278"/>
                </a:lnTo>
                <a:lnTo>
                  <a:pt x="7777" y="12333"/>
                </a:lnTo>
                <a:lnTo>
                  <a:pt x="7788" y="12460"/>
                </a:lnTo>
                <a:lnTo>
                  <a:pt x="7793" y="12535"/>
                </a:lnTo>
                <a:lnTo>
                  <a:pt x="7799" y="12608"/>
                </a:lnTo>
                <a:lnTo>
                  <a:pt x="7801" y="12672"/>
                </a:lnTo>
                <a:lnTo>
                  <a:pt x="7801" y="12699"/>
                </a:lnTo>
                <a:lnTo>
                  <a:pt x="7801" y="12722"/>
                </a:lnTo>
                <a:lnTo>
                  <a:pt x="7793" y="12757"/>
                </a:lnTo>
                <a:lnTo>
                  <a:pt x="7787" y="12793"/>
                </a:lnTo>
                <a:lnTo>
                  <a:pt x="7780" y="12837"/>
                </a:lnTo>
                <a:lnTo>
                  <a:pt x="7778" y="12858"/>
                </a:lnTo>
                <a:lnTo>
                  <a:pt x="7776" y="12881"/>
                </a:lnTo>
                <a:lnTo>
                  <a:pt x="7776" y="12903"/>
                </a:lnTo>
                <a:lnTo>
                  <a:pt x="7776" y="12923"/>
                </a:lnTo>
                <a:lnTo>
                  <a:pt x="7778" y="12941"/>
                </a:lnTo>
                <a:lnTo>
                  <a:pt x="7782" y="12958"/>
                </a:lnTo>
                <a:lnTo>
                  <a:pt x="7785" y="12964"/>
                </a:lnTo>
                <a:lnTo>
                  <a:pt x="7788" y="12971"/>
                </a:lnTo>
                <a:lnTo>
                  <a:pt x="7792" y="12976"/>
                </a:lnTo>
                <a:lnTo>
                  <a:pt x="7797" y="12979"/>
                </a:lnTo>
                <a:lnTo>
                  <a:pt x="7799" y="12988"/>
                </a:lnTo>
                <a:lnTo>
                  <a:pt x="7801" y="12998"/>
                </a:lnTo>
                <a:lnTo>
                  <a:pt x="7804" y="13011"/>
                </a:lnTo>
                <a:lnTo>
                  <a:pt x="7805" y="13026"/>
                </a:lnTo>
                <a:lnTo>
                  <a:pt x="7806" y="13044"/>
                </a:lnTo>
                <a:lnTo>
                  <a:pt x="7805" y="13062"/>
                </a:lnTo>
                <a:lnTo>
                  <a:pt x="7803" y="13072"/>
                </a:lnTo>
                <a:lnTo>
                  <a:pt x="7801" y="13082"/>
                </a:lnTo>
                <a:lnTo>
                  <a:pt x="7800" y="13085"/>
                </a:lnTo>
                <a:lnTo>
                  <a:pt x="7797" y="13093"/>
                </a:lnTo>
                <a:lnTo>
                  <a:pt x="7794" y="13104"/>
                </a:lnTo>
                <a:lnTo>
                  <a:pt x="7793" y="13110"/>
                </a:lnTo>
                <a:lnTo>
                  <a:pt x="7793" y="13116"/>
                </a:lnTo>
                <a:lnTo>
                  <a:pt x="7794" y="13122"/>
                </a:lnTo>
                <a:lnTo>
                  <a:pt x="7797" y="13129"/>
                </a:lnTo>
                <a:lnTo>
                  <a:pt x="7800" y="13134"/>
                </a:lnTo>
                <a:lnTo>
                  <a:pt x="7805" y="13140"/>
                </a:lnTo>
                <a:lnTo>
                  <a:pt x="7812" y="13144"/>
                </a:lnTo>
                <a:lnTo>
                  <a:pt x="7821" y="13147"/>
                </a:lnTo>
                <a:lnTo>
                  <a:pt x="7831" y="13150"/>
                </a:lnTo>
                <a:lnTo>
                  <a:pt x="7844" y="13151"/>
                </a:lnTo>
                <a:lnTo>
                  <a:pt x="7860" y="13156"/>
                </a:lnTo>
                <a:lnTo>
                  <a:pt x="7902" y="13169"/>
                </a:lnTo>
                <a:lnTo>
                  <a:pt x="7894" y="13530"/>
                </a:lnTo>
                <a:lnTo>
                  <a:pt x="7896" y="13535"/>
                </a:lnTo>
                <a:lnTo>
                  <a:pt x="7898" y="13540"/>
                </a:lnTo>
                <a:lnTo>
                  <a:pt x="7902" y="13545"/>
                </a:lnTo>
                <a:lnTo>
                  <a:pt x="7907" y="13550"/>
                </a:lnTo>
                <a:lnTo>
                  <a:pt x="7914" y="13555"/>
                </a:lnTo>
                <a:lnTo>
                  <a:pt x="7922" y="13558"/>
                </a:lnTo>
                <a:lnTo>
                  <a:pt x="7927" y="13560"/>
                </a:lnTo>
                <a:lnTo>
                  <a:pt x="7933" y="13560"/>
                </a:lnTo>
                <a:lnTo>
                  <a:pt x="8093" y="13557"/>
                </a:lnTo>
                <a:lnTo>
                  <a:pt x="8220" y="13557"/>
                </a:lnTo>
                <a:lnTo>
                  <a:pt x="8273" y="13558"/>
                </a:lnTo>
                <a:lnTo>
                  <a:pt x="8312" y="13560"/>
                </a:lnTo>
                <a:lnTo>
                  <a:pt x="8337" y="13558"/>
                </a:lnTo>
                <a:lnTo>
                  <a:pt x="8393" y="13555"/>
                </a:lnTo>
                <a:lnTo>
                  <a:pt x="8423" y="13553"/>
                </a:lnTo>
                <a:lnTo>
                  <a:pt x="8448" y="13549"/>
                </a:lnTo>
                <a:lnTo>
                  <a:pt x="8458" y="13548"/>
                </a:lnTo>
                <a:lnTo>
                  <a:pt x="8466" y="13545"/>
                </a:lnTo>
                <a:lnTo>
                  <a:pt x="8472" y="13542"/>
                </a:lnTo>
                <a:lnTo>
                  <a:pt x="8473" y="13541"/>
                </a:lnTo>
                <a:lnTo>
                  <a:pt x="8473" y="13540"/>
                </a:lnTo>
                <a:lnTo>
                  <a:pt x="8473" y="13471"/>
                </a:lnTo>
                <a:lnTo>
                  <a:pt x="8472" y="13469"/>
                </a:lnTo>
                <a:lnTo>
                  <a:pt x="8472" y="13467"/>
                </a:lnTo>
                <a:lnTo>
                  <a:pt x="8472" y="13463"/>
                </a:lnTo>
                <a:lnTo>
                  <a:pt x="8473" y="13458"/>
                </a:lnTo>
                <a:lnTo>
                  <a:pt x="8476" y="13453"/>
                </a:lnTo>
                <a:lnTo>
                  <a:pt x="8482" y="13447"/>
                </a:lnTo>
                <a:lnTo>
                  <a:pt x="8491" y="13442"/>
                </a:lnTo>
                <a:lnTo>
                  <a:pt x="8504" y="13436"/>
                </a:lnTo>
                <a:lnTo>
                  <a:pt x="8522" y="13431"/>
                </a:lnTo>
                <a:lnTo>
                  <a:pt x="8544" y="13425"/>
                </a:lnTo>
                <a:lnTo>
                  <a:pt x="8572" y="13420"/>
                </a:lnTo>
                <a:lnTo>
                  <a:pt x="8606" y="13416"/>
                </a:lnTo>
                <a:lnTo>
                  <a:pt x="8646" y="13412"/>
                </a:lnTo>
                <a:lnTo>
                  <a:pt x="8695" y="13410"/>
                </a:lnTo>
                <a:lnTo>
                  <a:pt x="8751" y="13408"/>
                </a:lnTo>
                <a:lnTo>
                  <a:pt x="8761" y="13407"/>
                </a:lnTo>
                <a:lnTo>
                  <a:pt x="8787" y="13400"/>
                </a:lnTo>
                <a:lnTo>
                  <a:pt x="8805" y="13395"/>
                </a:lnTo>
                <a:lnTo>
                  <a:pt x="8826" y="13388"/>
                </a:lnTo>
                <a:lnTo>
                  <a:pt x="8849" y="13380"/>
                </a:lnTo>
                <a:lnTo>
                  <a:pt x="8873" y="13370"/>
                </a:lnTo>
                <a:lnTo>
                  <a:pt x="8898" y="13358"/>
                </a:lnTo>
                <a:lnTo>
                  <a:pt x="8924" y="13344"/>
                </a:lnTo>
                <a:lnTo>
                  <a:pt x="8950" y="13328"/>
                </a:lnTo>
                <a:lnTo>
                  <a:pt x="8974" y="13310"/>
                </a:lnTo>
                <a:lnTo>
                  <a:pt x="8987" y="13300"/>
                </a:lnTo>
                <a:lnTo>
                  <a:pt x="8998" y="13289"/>
                </a:lnTo>
                <a:lnTo>
                  <a:pt x="9010" y="13278"/>
                </a:lnTo>
                <a:lnTo>
                  <a:pt x="9021" y="13266"/>
                </a:lnTo>
                <a:lnTo>
                  <a:pt x="9031" y="13254"/>
                </a:lnTo>
                <a:lnTo>
                  <a:pt x="9041" y="13241"/>
                </a:lnTo>
                <a:lnTo>
                  <a:pt x="9050" y="13228"/>
                </a:lnTo>
                <a:lnTo>
                  <a:pt x="9057" y="13214"/>
                </a:lnTo>
                <a:lnTo>
                  <a:pt x="9058" y="13208"/>
                </a:lnTo>
                <a:lnTo>
                  <a:pt x="9060" y="13193"/>
                </a:lnTo>
                <a:lnTo>
                  <a:pt x="9062" y="13172"/>
                </a:lnTo>
                <a:lnTo>
                  <a:pt x="9062" y="13160"/>
                </a:lnTo>
                <a:lnTo>
                  <a:pt x="9060" y="13147"/>
                </a:lnTo>
                <a:lnTo>
                  <a:pt x="9057" y="13135"/>
                </a:lnTo>
                <a:lnTo>
                  <a:pt x="9054" y="13123"/>
                </a:lnTo>
                <a:lnTo>
                  <a:pt x="9048" y="13113"/>
                </a:lnTo>
                <a:lnTo>
                  <a:pt x="9041" y="13103"/>
                </a:lnTo>
                <a:lnTo>
                  <a:pt x="9036" y="13098"/>
                </a:lnTo>
                <a:lnTo>
                  <a:pt x="9032" y="13094"/>
                </a:lnTo>
                <a:lnTo>
                  <a:pt x="9027" y="13091"/>
                </a:lnTo>
                <a:lnTo>
                  <a:pt x="9020" y="13087"/>
                </a:lnTo>
                <a:lnTo>
                  <a:pt x="9014" y="13085"/>
                </a:lnTo>
                <a:lnTo>
                  <a:pt x="9006" y="13084"/>
                </a:lnTo>
                <a:lnTo>
                  <a:pt x="8998" y="13082"/>
                </a:lnTo>
                <a:lnTo>
                  <a:pt x="8990" y="13082"/>
                </a:lnTo>
                <a:lnTo>
                  <a:pt x="8980" y="13081"/>
                </a:lnTo>
                <a:lnTo>
                  <a:pt x="8956" y="13079"/>
                </a:lnTo>
                <a:lnTo>
                  <a:pt x="8941" y="13078"/>
                </a:lnTo>
                <a:lnTo>
                  <a:pt x="8924" y="13078"/>
                </a:lnTo>
                <a:lnTo>
                  <a:pt x="8908" y="13080"/>
                </a:lnTo>
                <a:lnTo>
                  <a:pt x="8891" y="13082"/>
                </a:lnTo>
                <a:lnTo>
                  <a:pt x="8884" y="13084"/>
                </a:lnTo>
                <a:lnTo>
                  <a:pt x="8863" y="13089"/>
                </a:lnTo>
                <a:lnTo>
                  <a:pt x="8848" y="13091"/>
                </a:lnTo>
                <a:lnTo>
                  <a:pt x="8830" y="13093"/>
                </a:lnTo>
                <a:lnTo>
                  <a:pt x="8812" y="13095"/>
                </a:lnTo>
                <a:lnTo>
                  <a:pt x="8792" y="13095"/>
                </a:lnTo>
                <a:lnTo>
                  <a:pt x="8802" y="13087"/>
                </a:lnTo>
                <a:lnTo>
                  <a:pt x="8812" y="13079"/>
                </a:lnTo>
                <a:lnTo>
                  <a:pt x="8822" y="13069"/>
                </a:lnTo>
                <a:lnTo>
                  <a:pt x="8829" y="13059"/>
                </a:lnTo>
                <a:lnTo>
                  <a:pt x="8836" y="13047"/>
                </a:lnTo>
                <a:lnTo>
                  <a:pt x="8841" y="13034"/>
                </a:lnTo>
                <a:lnTo>
                  <a:pt x="8846" y="13020"/>
                </a:lnTo>
                <a:lnTo>
                  <a:pt x="8848" y="13005"/>
                </a:lnTo>
                <a:lnTo>
                  <a:pt x="8849" y="12930"/>
                </a:lnTo>
                <a:lnTo>
                  <a:pt x="8850" y="12842"/>
                </a:lnTo>
                <a:lnTo>
                  <a:pt x="8853" y="12722"/>
                </a:lnTo>
                <a:lnTo>
                  <a:pt x="8858" y="12709"/>
                </a:lnTo>
                <a:lnTo>
                  <a:pt x="8870" y="12673"/>
                </a:lnTo>
                <a:lnTo>
                  <a:pt x="8887" y="12620"/>
                </a:lnTo>
                <a:lnTo>
                  <a:pt x="8896" y="12587"/>
                </a:lnTo>
                <a:lnTo>
                  <a:pt x="8905" y="12551"/>
                </a:lnTo>
                <a:lnTo>
                  <a:pt x="8913" y="12513"/>
                </a:lnTo>
                <a:lnTo>
                  <a:pt x="8921" y="12472"/>
                </a:lnTo>
                <a:lnTo>
                  <a:pt x="8929" y="12431"/>
                </a:lnTo>
                <a:lnTo>
                  <a:pt x="8933" y="12388"/>
                </a:lnTo>
                <a:lnTo>
                  <a:pt x="8936" y="12346"/>
                </a:lnTo>
                <a:lnTo>
                  <a:pt x="8937" y="12303"/>
                </a:lnTo>
                <a:lnTo>
                  <a:pt x="8937" y="12282"/>
                </a:lnTo>
                <a:lnTo>
                  <a:pt x="8936" y="12261"/>
                </a:lnTo>
                <a:lnTo>
                  <a:pt x="8934" y="12240"/>
                </a:lnTo>
                <a:lnTo>
                  <a:pt x="8931" y="12221"/>
                </a:lnTo>
                <a:lnTo>
                  <a:pt x="8905" y="12014"/>
                </a:lnTo>
                <a:lnTo>
                  <a:pt x="8877" y="11801"/>
                </a:lnTo>
                <a:lnTo>
                  <a:pt x="8846" y="11551"/>
                </a:lnTo>
                <a:lnTo>
                  <a:pt x="8814" y="11293"/>
                </a:lnTo>
                <a:lnTo>
                  <a:pt x="8787" y="11055"/>
                </a:lnTo>
                <a:lnTo>
                  <a:pt x="8776" y="10952"/>
                </a:lnTo>
                <a:lnTo>
                  <a:pt x="8768" y="10866"/>
                </a:lnTo>
                <a:lnTo>
                  <a:pt x="8763" y="10799"/>
                </a:lnTo>
                <a:lnTo>
                  <a:pt x="8761" y="10774"/>
                </a:lnTo>
                <a:lnTo>
                  <a:pt x="8761" y="10754"/>
                </a:lnTo>
                <a:lnTo>
                  <a:pt x="8761" y="10668"/>
                </a:lnTo>
                <a:lnTo>
                  <a:pt x="8761" y="10577"/>
                </a:lnTo>
                <a:lnTo>
                  <a:pt x="8759" y="10469"/>
                </a:lnTo>
                <a:lnTo>
                  <a:pt x="8758" y="10357"/>
                </a:lnTo>
                <a:lnTo>
                  <a:pt x="8754" y="10250"/>
                </a:lnTo>
                <a:lnTo>
                  <a:pt x="8752" y="10203"/>
                </a:lnTo>
                <a:lnTo>
                  <a:pt x="8749" y="10162"/>
                </a:lnTo>
                <a:lnTo>
                  <a:pt x="8745" y="10127"/>
                </a:lnTo>
                <a:lnTo>
                  <a:pt x="8741" y="10101"/>
                </a:lnTo>
                <a:lnTo>
                  <a:pt x="8734" y="10046"/>
                </a:lnTo>
                <a:lnTo>
                  <a:pt x="8728" y="9987"/>
                </a:lnTo>
                <a:lnTo>
                  <a:pt x="8720" y="9918"/>
                </a:lnTo>
                <a:lnTo>
                  <a:pt x="8714" y="9843"/>
                </a:lnTo>
                <a:lnTo>
                  <a:pt x="8708" y="9772"/>
                </a:lnTo>
                <a:lnTo>
                  <a:pt x="8706" y="9740"/>
                </a:lnTo>
                <a:lnTo>
                  <a:pt x="8706" y="9711"/>
                </a:lnTo>
                <a:lnTo>
                  <a:pt x="8706" y="9687"/>
                </a:lnTo>
                <a:lnTo>
                  <a:pt x="8707" y="9668"/>
                </a:lnTo>
                <a:lnTo>
                  <a:pt x="8710" y="9638"/>
                </a:lnTo>
                <a:lnTo>
                  <a:pt x="8716" y="9565"/>
                </a:lnTo>
                <a:lnTo>
                  <a:pt x="8719" y="9518"/>
                </a:lnTo>
                <a:lnTo>
                  <a:pt x="8721" y="9468"/>
                </a:lnTo>
                <a:lnTo>
                  <a:pt x="8722" y="9418"/>
                </a:lnTo>
                <a:lnTo>
                  <a:pt x="8721" y="9370"/>
                </a:lnTo>
                <a:lnTo>
                  <a:pt x="8725" y="9285"/>
                </a:lnTo>
                <a:lnTo>
                  <a:pt x="8730" y="9193"/>
                </a:lnTo>
                <a:lnTo>
                  <a:pt x="8739" y="9084"/>
                </a:lnTo>
                <a:lnTo>
                  <a:pt x="8743" y="9026"/>
                </a:lnTo>
                <a:lnTo>
                  <a:pt x="8750" y="8968"/>
                </a:lnTo>
                <a:lnTo>
                  <a:pt x="8756" y="8910"/>
                </a:lnTo>
                <a:lnTo>
                  <a:pt x="8764" y="8854"/>
                </a:lnTo>
                <a:lnTo>
                  <a:pt x="8773" y="8802"/>
                </a:lnTo>
                <a:lnTo>
                  <a:pt x="8782" y="8755"/>
                </a:lnTo>
                <a:lnTo>
                  <a:pt x="8788" y="8734"/>
                </a:lnTo>
                <a:lnTo>
                  <a:pt x="8793" y="8715"/>
                </a:lnTo>
                <a:lnTo>
                  <a:pt x="8800" y="8696"/>
                </a:lnTo>
                <a:lnTo>
                  <a:pt x="8805" y="8681"/>
                </a:lnTo>
                <a:lnTo>
                  <a:pt x="8821" y="8698"/>
                </a:lnTo>
                <a:lnTo>
                  <a:pt x="8836" y="8716"/>
                </a:lnTo>
                <a:lnTo>
                  <a:pt x="8854" y="8733"/>
                </a:lnTo>
                <a:lnTo>
                  <a:pt x="8874" y="8751"/>
                </a:lnTo>
                <a:lnTo>
                  <a:pt x="8895" y="8768"/>
                </a:lnTo>
                <a:lnTo>
                  <a:pt x="8917" y="8785"/>
                </a:lnTo>
                <a:lnTo>
                  <a:pt x="8939" y="8802"/>
                </a:lnTo>
                <a:lnTo>
                  <a:pt x="8963" y="8819"/>
                </a:lnTo>
                <a:lnTo>
                  <a:pt x="9014" y="8852"/>
                </a:lnTo>
                <a:lnTo>
                  <a:pt x="9066" y="8884"/>
                </a:lnTo>
                <a:lnTo>
                  <a:pt x="9118" y="8913"/>
                </a:lnTo>
                <a:lnTo>
                  <a:pt x="9171" y="8942"/>
                </a:lnTo>
                <a:lnTo>
                  <a:pt x="9222" y="8968"/>
                </a:lnTo>
                <a:lnTo>
                  <a:pt x="9269" y="8992"/>
                </a:lnTo>
                <a:lnTo>
                  <a:pt x="9351" y="9030"/>
                </a:lnTo>
                <a:lnTo>
                  <a:pt x="9407" y="9055"/>
                </a:lnTo>
                <a:lnTo>
                  <a:pt x="9428" y="9064"/>
                </a:lnTo>
                <a:lnTo>
                  <a:pt x="9445" y="9070"/>
                </a:lnTo>
                <a:lnTo>
                  <a:pt x="9465" y="9080"/>
                </a:lnTo>
                <a:lnTo>
                  <a:pt x="9485" y="9091"/>
                </a:lnTo>
                <a:lnTo>
                  <a:pt x="9505" y="9103"/>
                </a:lnTo>
                <a:lnTo>
                  <a:pt x="9525" y="9117"/>
                </a:lnTo>
                <a:lnTo>
                  <a:pt x="9546" y="9132"/>
                </a:lnTo>
                <a:lnTo>
                  <a:pt x="9584" y="9162"/>
                </a:lnTo>
                <a:lnTo>
                  <a:pt x="9619" y="9191"/>
                </a:lnTo>
                <a:lnTo>
                  <a:pt x="9646" y="9215"/>
                </a:lnTo>
                <a:lnTo>
                  <a:pt x="9671" y="9239"/>
                </a:lnTo>
                <a:lnTo>
                  <a:pt x="9681" y="9245"/>
                </a:lnTo>
                <a:lnTo>
                  <a:pt x="9690" y="9250"/>
                </a:lnTo>
                <a:lnTo>
                  <a:pt x="9697" y="9253"/>
                </a:lnTo>
                <a:lnTo>
                  <a:pt x="9706" y="9255"/>
                </a:lnTo>
                <a:lnTo>
                  <a:pt x="9714" y="9256"/>
                </a:lnTo>
                <a:lnTo>
                  <a:pt x="9720" y="9255"/>
                </a:lnTo>
                <a:lnTo>
                  <a:pt x="9728" y="9253"/>
                </a:lnTo>
                <a:lnTo>
                  <a:pt x="9733" y="9251"/>
                </a:lnTo>
                <a:lnTo>
                  <a:pt x="9744" y="9246"/>
                </a:lnTo>
                <a:lnTo>
                  <a:pt x="9752" y="9240"/>
                </a:lnTo>
                <a:lnTo>
                  <a:pt x="9760" y="9234"/>
                </a:lnTo>
                <a:lnTo>
                  <a:pt x="9765" y="9217"/>
                </a:lnTo>
                <a:lnTo>
                  <a:pt x="9770" y="9198"/>
                </a:lnTo>
                <a:lnTo>
                  <a:pt x="9775" y="9175"/>
                </a:lnTo>
                <a:lnTo>
                  <a:pt x="9777" y="9151"/>
                </a:lnTo>
                <a:lnTo>
                  <a:pt x="9779" y="9125"/>
                </a:lnTo>
                <a:lnTo>
                  <a:pt x="9779" y="9096"/>
                </a:lnTo>
                <a:lnTo>
                  <a:pt x="9779" y="9066"/>
                </a:lnTo>
                <a:lnTo>
                  <a:pt x="9778" y="9034"/>
                </a:lnTo>
                <a:lnTo>
                  <a:pt x="9775" y="8968"/>
                </a:lnTo>
                <a:lnTo>
                  <a:pt x="9768" y="8897"/>
                </a:lnTo>
                <a:lnTo>
                  <a:pt x="9760" y="8825"/>
                </a:lnTo>
                <a:lnTo>
                  <a:pt x="9750" y="8753"/>
                </a:lnTo>
                <a:lnTo>
                  <a:pt x="9739" y="8682"/>
                </a:lnTo>
                <a:lnTo>
                  <a:pt x="9727" y="8614"/>
                </a:lnTo>
                <a:lnTo>
                  <a:pt x="9706" y="8496"/>
                </a:lnTo>
                <a:lnTo>
                  <a:pt x="9689" y="8408"/>
                </a:lnTo>
                <a:lnTo>
                  <a:pt x="9681" y="8367"/>
                </a:lnTo>
                <a:lnTo>
                  <a:pt x="9679" y="8357"/>
                </a:lnTo>
                <a:lnTo>
                  <a:pt x="9672" y="8344"/>
                </a:lnTo>
                <a:lnTo>
                  <a:pt x="9654" y="8304"/>
                </a:lnTo>
                <a:lnTo>
                  <a:pt x="9626" y="8250"/>
                </a:lnTo>
                <a:lnTo>
                  <a:pt x="9612" y="8219"/>
                </a:lnTo>
                <a:lnTo>
                  <a:pt x="9597" y="8185"/>
                </a:lnTo>
                <a:lnTo>
                  <a:pt x="9582" y="8148"/>
                </a:lnTo>
                <a:lnTo>
                  <a:pt x="9568" y="8108"/>
                </a:lnTo>
                <a:lnTo>
                  <a:pt x="9555" y="8067"/>
                </a:lnTo>
                <a:lnTo>
                  <a:pt x="9543" y="8025"/>
                </a:lnTo>
                <a:lnTo>
                  <a:pt x="9533" y="7980"/>
                </a:lnTo>
                <a:lnTo>
                  <a:pt x="9529" y="7958"/>
                </a:lnTo>
                <a:lnTo>
                  <a:pt x="9526" y="7935"/>
                </a:lnTo>
                <a:lnTo>
                  <a:pt x="9523" y="7911"/>
                </a:lnTo>
                <a:lnTo>
                  <a:pt x="9522" y="7888"/>
                </a:lnTo>
                <a:lnTo>
                  <a:pt x="9521" y="7864"/>
                </a:lnTo>
                <a:lnTo>
                  <a:pt x="9521" y="7841"/>
                </a:lnTo>
                <a:lnTo>
                  <a:pt x="9521" y="7797"/>
                </a:lnTo>
                <a:lnTo>
                  <a:pt x="9519" y="7758"/>
                </a:lnTo>
                <a:lnTo>
                  <a:pt x="9515" y="7725"/>
                </a:lnTo>
                <a:lnTo>
                  <a:pt x="9510" y="7696"/>
                </a:lnTo>
                <a:lnTo>
                  <a:pt x="9504" y="7672"/>
                </a:lnTo>
                <a:lnTo>
                  <a:pt x="9497" y="7652"/>
                </a:lnTo>
                <a:lnTo>
                  <a:pt x="9489" y="7634"/>
                </a:lnTo>
                <a:lnTo>
                  <a:pt x="9481" y="7619"/>
                </a:lnTo>
                <a:lnTo>
                  <a:pt x="9473" y="7606"/>
                </a:lnTo>
                <a:lnTo>
                  <a:pt x="9465" y="7594"/>
                </a:lnTo>
                <a:lnTo>
                  <a:pt x="9449" y="7571"/>
                </a:lnTo>
                <a:lnTo>
                  <a:pt x="9442" y="7559"/>
                </a:lnTo>
                <a:lnTo>
                  <a:pt x="9437" y="7546"/>
                </a:lnTo>
                <a:lnTo>
                  <a:pt x="9431" y="7532"/>
                </a:lnTo>
                <a:lnTo>
                  <a:pt x="9428" y="7514"/>
                </a:lnTo>
                <a:lnTo>
                  <a:pt x="9424" y="7489"/>
                </a:lnTo>
                <a:lnTo>
                  <a:pt x="9415" y="7450"/>
                </a:lnTo>
                <a:lnTo>
                  <a:pt x="9389" y="7339"/>
                </a:lnTo>
                <a:lnTo>
                  <a:pt x="9355" y="7198"/>
                </a:lnTo>
                <a:lnTo>
                  <a:pt x="9316" y="7043"/>
                </a:lnTo>
                <a:lnTo>
                  <a:pt x="9276" y="6889"/>
                </a:lnTo>
                <a:lnTo>
                  <a:pt x="9239" y="6755"/>
                </a:lnTo>
                <a:lnTo>
                  <a:pt x="9223" y="6700"/>
                </a:lnTo>
                <a:lnTo>
                  <a:pt x="9209" y="6654"/>
                </a:lnTo>
                <a:lnTo>
                  <a:pt x="9197" y="6622"/>
                </a:lnTo>
                <a:lnTo>
                  <a:pt x="9192" y="6611"/>
                </a:lnTo>
                <a:lnTo>
                  <a:pt x="9189" y="6604"/>
                </a:lnTo>
                <a:lnTo>
                  <a:pt x="9174" y="6579"/>
                </a:lnTo>
                <a:lnTo>
                  <a:pt x="9154" y="6544"/>
                </a:lnTo>
                <a:lnTo>
                  <a:pt x="9132" y="6502"/>
                </a:lnTo>
                <a:lnTo>
                  <a:pt x="9110" y="6454"/>
                </a:lnTo>
                <a:lnTo>
                  <a:pt x="9099" y="6428"/>
                </a:lnTo>
                <a:lnTo>
                  <a:pt x="9088" y="6402"/>
                </a:lnTo>
                <a:lnTo>
                  <a:pt x="9078" y="6375"/>
                </a:lnTo>
                <a:lnTo>
                  <a:pt x="9069" y="6347"/>
                </a:lnTo>
                <a:lnTo>
                  <a:pt x="9062" y="6320"/>
                </a:lnTo>
                <a:lnTo>
                  <a:pt x="9055" y="6293"/>
                </a:lnTo>
                <a:lnTo>
                  <a:pt x="9051" y="6266"/>
                </a:lnTo>
                <a:lnTo>
                  <a:pt x="9047" y="6238"/>
                </a:lnTo>
                <a:lnTo>
                  <a:pt x="9045" y="6211"/>
                </a:lnTo>
                <a:lnTo>
                  <a:pt x="9042" y="6181"/>
                </a:lnTo>
                <a:lnTo>
                  <a:pt x="9038" y="6150"/>
                </a:lnTo>
                <a:lnTo>
                  <a:pt x="9032" y="6117"/>
                </a:lnTo>
                <a:lnTo>
                  <a:pt x="9019" y="6052"/>
                </a:lnTo>
                <a:lnTo>
                  <a:pt x="9005" y="5989"/>
                </a:lnTo>
                <a:lnTo>
                  <a:pt x="8992" y="5932"/>
                </a:lnTo>
                <a:lnTo>
                  <a:pt x="8981" y="5886"/>
                </a:lnTo>
                <a:lnTo>
                  <a:pt x="8970" y="5844"/>
                </a:lnTo>
                <a:lnTo>
                  <a:pt x="8957" y="5826"/>
                </a:lnTo>
                <a:lnTo>
                  <a:pt x="8945" y="5804"/>
                </a:lnTo>
                <a:lnTo>
                  <a:pt x="8931" y="5778"/>
                </a:lnTo>
                <a:lnTo>
                  <a:pt x="8923" y="5763"/>
                </a:lnTo>
                <a:lnTo>
                  <a:pt x="8917" y="5747"/>
                </a:lnTo>
                <a:lnTo>
                  <a:pt x="8911" y="5730"/>
                </a:lnTo>
                <a:lnTo>
                  <a:pt x="8907" y="5713"/>
                </a:lnTo>
                <a:lnTo>
                  <a:pt x="8902" y="5694"/>
                </a:lnTo>
                <a:lnTo>
                  <a:pt x="8900" y="5676"/>
                </a:lnTo>
                <a:lnTo>
                  <a:pt x="8900" y="5657"/>
                </a:lnTo>
                <a:lnTo>
                  <a:pt x="8901" y="5640"/>
                </a:lnTo>
                <a:lnTo>
                  <a:pt x="8906" y="5605"/>
                </a:lnTo>
                <a:lnTo>
                  <a:pt x="8907" y="5575"/>
                </a:lnTo>
                <a:lnTo>
                  <a:pt x="8907" y="5550"/>
                </a:lnTo>
                <a:lnTo>
                  <a:pt x="8905" y="5530"/>
                </a:lnTo>
                <a:lnTo>
                  <a:pt x="8902" y="5513"/>
                </a:lnTo>
                <a:lnTo>
                  <a:pt x="8900" y="5502"/>
                </a:lnTo>
                <a:lnTo>
                  <a:pt x="8897" y="5494"/>
                </a:lnTo>
                <a:lnTo>
                  <a:pt x="8885" y="5486"/>
                </a:lnTo>
                <a:lnTo>
                  <a:pt x="8873" y="5479"/>
                </a:lnTo>
                <a:lnTo>
                  <a:pt x="8859" y="5474"/>
                </a:lnTo>
                <a:lnTo>
                  <a:pt x="8843" y="5469"/>
                </a:lnTo>
                <a:lnTo>
                  <a:pt x="8815" y="5386"/>
                </a:lnTo>
                <a:lnTo>
                  <a:pt x="8800" y="5345"/>
                </a:lnTo>
                <a:lnTo>
                  <a:pt x="8785" y="5306"/>
                </a:lnTo>
                <a:lnTo>
                  <a:pt x="8769" y="5271"/>
                </a:lnTo>
                <a:lnTo>
                  <a:pt x="8755" y="5241"/>
                </a:lnTo>
                <a:lnTo>
                  <a:pt x="8743" y="5217"/>
                </a:lnTo>
                <a:lnTo>
                  <a:pt x="8737" y="5208"/>
                </a:lnTo>
                <a:lnTo>
                  <a:pt x="8731" y="5201"/>
                </a:lnTo>
                <a:lnTo>
                  <a:pt x="8721" y="5188"/>
                </a:lnTo>
                <a:lnTo>
                  <a:pt x="8709" y="5171"/>
                </a:lnTo>
                <a:lnTo>
                  <a:pt x="8697" y="5149"/>
                </a:lnTo>
                <a:lnTo>
                  <a:pt x="8683" y="5124"/>
                </a:lnTo>
                <a:lnTo>
                  <a:pt x="8669" y="5097"/>
                </a:lnTo>
                <a:lnTo>
                  <a:pt x="8654" y="5066"/>
                </a:lnTo>
                <a:lnTo>
                  <a:pt x="8624" y="5002"/>
                </a:lnTo>
                <a:lnTo>
                  <a:pt x="8611" y="4968"/>
                </a:lnTo>
                <a:lnTo>
                  <a:pt x="8597" y="4934"/>
                </a:lnTo>
                <a:lnTo>
                  <a:pt x="8585" y="4903"/>
                </a:lnTo>
                <a:lnTo>
                  <a:pt x="8574" y="4871"/>
                </a:lnTo>
                <a:lnTo>
                  <a:pt x="8565" y="4842"/>
                </a:lnTo>
                <a:lnTo>
                  <a:pt x="8558" y="4815"/>
                </a:lnTo>
                <a:lnTo>
                  <a:pt x="8553" y="4792"/>
                </a:lnTo>
                <a:lnTo>
                  <a:pt x="8551" y="4773"/>
                </a:lnTo>
                <a:lnTo>
                  <a:pt x="8545" y="4661"/>
                </a:lnTo>
                <a:lnTo>
                  <a:pt x="8540" y="4583"/>
                </a:lnTo>
                <a:lnTo>
                  <a:pt x="8537" y="4501"/>
                </a:lnTo>
                <a:lnTo>
                  <a:pt x="8535" y="4420"/>
                </a:lnTo>
                <a:lnTo>
                  <a:pt x="8534" y="4346"/>
                </a:lnTo>
                <a:lnTo>
                  <a:pt x="8535" y="4315"/>
                </a:lnTo>
                <a:lnTo>
                  <a:pt x="8536" y="4288"/>
                </a:lnTo>
                <a:lnTo>
                  <a:pt x="8538" y="4267"/>
                </a:lnTo>
                <a:lnTo>
                  <a:pt x="8541" y="4252"/>
                </a:lnTo>
                <a:lnTo>
                  <a:pt x="8545" y="4237"/>
                </a:lnTo>
                <a:lnTo>
                  <a:pt x="8547" y="4218"/>
                </a:lnTo>
                <a:lnTo>
                  <a:pt x="8550" y="4194"/>
                </a:lnTo>
                <a:lnTo>
                  <a:pt x="8552" y="4167"/>
                </a:lnTo>
                <a:lnTo>
                  <a:pt x="8556" y="4100"/>
                </a:lnTo>
                <a:lnTo>
                  <a:pt x="8558" y="4025"/>
                </a:lnTo>
                <a:lnTo>
                  <a:pt x="8570" y="4051"/>
                </a:lnTo>
                <a:lnTo>
                  <a:pt x="8583" y="4080"/>
                </a:lnTo>
                <a:lnTo>
                  <a:pt x="8610" y="4146"/>
                </a:lnTo>
                <a:lnTo>
                  <a:pt x="8638" y="4218"/>
                </a:lnTo>
                <a:lnTo>
                  <a:pt x="8664" y="4289"/>
                </a:lnTo>
                <a:lnTo>
                  <a:pt x="8705" y="4406"/>
                </a:lnTo>
                <a:lnTo>
                  <a:pt x="8721" y="4456"/>
                </a:lnTo>
                <a:lnTo>
                  <a:pt x="8728" y="4494"/>
                </a:lnTo>
                <a:lnTo>
                  <a:pt x="8737" y="4534"/>
                </a:lnTo>
                <a:lnTo>
                  <a:pt x="8746" y="4574"/>
                </a:lnTo>
                <a:lnTo>
                  <a:pt x="8759" y="4615"/>
                </a:lnTo>
                <a:lnTo>
                  <a:pt x="8773" y="4656"/>
                </a:lnTo>
                <a:lnTo>
                  <a:pt x="8789" y="4699"/>
                </a:lnTo>
                <a:lnTo>
                  <a:pt x="8805" y="4741"/>
                </a:lnTo>
                <a:lnTo>
                  <a:pt x="8824" y="4783"/>
                </a:lnTo>
                <a:lnTo>
                  <a:pt x="8843" y="4825"/>
                </a:lnTo>
                <a:lnTo>
                  <a:pt x="8864" y="4868"/>
                </a:lnTo>
                <a:lnTo>
                  <a:pt x="8885" y="4909"/>
                </a:lnTo>
                <a:lnTo>
                  <a:pt x="8907" y="4951"/>
                </a:lnTo>
                <a:lnTo>
                  <a:pt x="8930" y="4992"/>
                </a:lnTo>
                <a:lnTo>
                  <a:pt x="8951" y="5031"/>
                </a:lnTo>
                <a:lnTo>
                  <a:pt x="8997" y="5109"/>
                </a:lnTo>
                <a:lnTo>
                  <a:pt x="9042" y="5182"/>
                </a:lnTo>
                <a:lnTo>
                  <a:pt x="9086" y="5248"/>
                </a:lnTo>
                <a:lnTo>
                  <a:pt x="9125" y="5308"/>
                </a:lnTo>
                <a:lnTo>
                  <a:pt x="9161" y="5359"/>
                </a:lnTo>
                <a:lnTo>
                  <a:pt x="9213" y="5433"/>
                </a:lnTo>
                <a:lnTo>
                  <a:pt x="9233" y="5459"/>
                </a:lnTo>
                <a:lnTo>
                  <a:pt x="9252" y="5483"/>
                </a:lnTo>
                <a:lnTo>
                  <a:pt x="9279" y="5519"/>
                </a:lnTo>
                <a:lnTo>
                  <a:pt x="9352" y="5619"/>
                </a:lnTo>
                <a:lnTo>
                  <a:pt x="9440" y="5744"/>
                </a:lnTo>
                <a:lnTo>
                  <a:pt x="9535" y="5881"/>
                </a:lnTo>
                <a:lnTo>
                  <a:pt x="9704" y="6126"/>
                </a:lnTo>
                <a:lnTo>
                  <a:pt x="9779" y="6234"/>
                </a:lnTo>
                <a:lnTo>
                  <a:pt x="9811" y="6278"/>
                </a:lnTo>
                <a:lnTo>
                  <a:pt x="9839" y="6319"/>
                </a:lnTo>
                <a:lnTo>
                  <a:pt x="9863" y="6356"/>
                </a:lnTo>
                <a:lnTo>
                  <a:pt x="9883" y="6391"/>
                </a:lnTo>
                <a:lnTo>
                  <a:pt x="9899" y="6423"/>
                </a:lnTo>
                <a:lnTo>
                  <a:pt x="9912" y="6452"/>
                </a:lnTo>
                <a:lnTo>
                  <a:pt x="9923" y="6477"/>
                </a:lnTo>
                <a:lnTo>
                  <a:pt x="9931" y="6500"/>
                </a:lnTo>
                <a:lnTo>
                  <a:pt x="9936" y="6521"/>
                </a:lnTo>
                <a:lnTo>
                  <a:pt x="9941" y="6537"/>
                </a:lnTo>
                <a:lnTo>
                  <a:pt x="9943" y="6552"/>
                </a:lnTo>
                <a:lnTo>
                  <a:pt x="9945" y="6563"/>
                </a:lnTo>
                <a:lnTo>
                  <a:pt x="9945" y="6580"/>
                </a:lnTo>
                <a:lnTo>
                  <a:pt x="9944" y="6584"/>
                </a:lnTo>
                <a:lnTo>
                  <a:pt x="9944" y="6600"/>
                </a:lnTo>
                <a:lnTo>
                  <a:pt x="9943" y="6617"/>
                </a:lnTo>
                <a:lnTo>
                  <a:pt x="9944" y="6633"/>
                </a:lnTo>
                <a:lnTo>
                  <a:pt x="9945" y="6649"/>
                </a:lnTo>
                <a:lnTo>
                  <a:pt x="9949" y="6682"/>
                </a:lnTo>
                <a:lnTo>
                  <a:pt x="9957" y="6716"/>
                </a:lnTo>
                <a:lnTo>
                  <a:pt x="9965" y="6748"/>
                </a:lnTo>
                <a:lnTo>
                  <a:pt x="9974" y="6779"/>
                </a:lnTo>
                <a:lnTo>
                  <a:pt x="9986" y="6810"/>
                </a:lnTo>
                <a:lnTo>
                  <a:pt x="9997" y="6838"/>
                </a:lnTo>
                <a:lnTo>
                  <a:pt x="10009" y="6864"/>
                </a:lnTo>
                <a:lnTo>
                  <a:pt x="10020" y="6889"/>
                </a:lnTo>
                <a:lnTo>
                  <a:pt x="10041" y="6929"/>
                </a:lnTo>
                <a:lnTo>
                  <a:pt x="10056" y="6955"/>
                </a:lnTo>
                <a:lnTo>
                  <a:pt x="10062" y="6965"/>
                </a:lnTo>
                <a:lnTo>
                  <a:pt x="10066" y="6973"/>
                </a:lnTo>
                <a:lnTo>
                  <a:pt x="10071" y="6983"/>
                </a:lnTo>
                <a:lnTo>
                  <a:pt x="10078" y="7005"/>
                </a:lnTo>
                <a:lnTo>
                  <a:pt x="10083" y="7026"/>
                </a:lnTo>
                <a:lnTo>
                  <a:pt x="10087" y="7045"/>
                </a:lnTo>
                <a:lnTo>
                  <a:pt x="10089" y="7064"/>
                </a:lnTo>
                <a:lnTo>
                  <a:pt x="10090" y="7078"/>
                </a:lnTo>
                <a:lnTo>
                  <a:pt x="10090" y="7091"/>
                </a:lnTo>
                <a:lnTo>
                  <a:pt x="10091" y="7100"/>
                </a:lnTo>
                <a:lnTo>
                  <a:pt x="10093" y="7112"/>
                </a:lnTo>
                <a:lnTo>
                  <a:pt x="10102" y="7141"/>
                </a:lnTo>
                <a:lnTo>
                  <a:pt x="10114" y="7176"/>
                </a:lnTo>
                <a:lnTo>
                  <a:pt x="10127" y="7212"/>
                </a:lnTo>
                <a:lnTo>
                  <a:pt x="10152" y="7278"/>
                </a:lnTo>
                <a:lnTo>
                  <a:pt x="10163" y="7305"/>
                </a:lnTo>
                <a:lnTo>
                  <a:pt x="10136" y="7316"/>
                </a:lnTo>
                <a:lnTo>
                  <a:pt x="10111" y="7326"/>
                </a:lnTo>
                <a:lnTo>
                  <a:pt x="10089" y="7335"/>
                </a:lnTo>
                <a:lnTo>
                  <a:pt x="10070" y="7344"/>
                </a:lnTo>
                <a:lnTo>
                  <a:pt x="10055" y="7354"/>
                </a:lnTo>
                <a:lnTo>
                  <a:pt x="10042" y="7363"/>
                </a:lnTo>
                <a:lnTo>
                  <a:pt x="10031" y="7371"/>
                </a:lnTo>
                <a:lnTo>
                  <a:pt x="10023" y="7379"/>
                </a:lnTo>
                <a:lnTo>
                  <a:pt x="10016" y="7387"/>
                </a:lnTo>
                <a:lnTo>
                  <a:pt x="10011" y="7392"/>
                </a:lnTo>
                <a:lnTo>
                  <a:pt x="10008" y="7399"/>
                </a:lnTo>
                <a:lnTo>
                  <a:pt x="10005" y="7403"/>
                </a:lnTo>
                <a:lnTo>
                  <a:pt x="10003" y="7410"/>
                </a:lnTo>
                <a:lnTo>
                  <a:pt x="10003" y="7413"/>
                </a:lnTo>
                <a:lnTo>
                  <a:pt x="10002" y="7420"/>
                </a:lnTo>
                <a:lnTo>
                  <a:pt x="10003" y="7428"/>
                </a:lnTo>
                <a:lnTo>
                  <a:pt x="10006" y="7435"/>
                </a:lnTo>
                <a:lnTo>
                  <a:pt x="10010" y="7441"/>
                </a:lnTo>
                <a:lnTo>
                  <a:pt x="10016" y="7447"/>
                </a:lnTo>
                <a:lnTo>
                  <a:pt x="10021" y="7452"/>
                </a:lnTo>
                <a:lnTo>
                  <a:pt x="10029" y="7456"/>
                </a:lnTo>
                <a:lnTo>
                  <a:pt x="10035" y="7461"/>
                </a:lnTo>
                <a:lnTo>
                  <a:pt x="10051" y="7467"/>
                </a:lnTo>
                <a:lnTo>
                  <a:pt x="10063" y="7472"/>
                </a:lnTo>
                <a:lnTo>
                  <a:pt x="10076" y="7476"/>
                </a:lnTo>
                <a:lnTo>
                  <a:pt x="10071" y="7505"/>
                </a:lnTo>
                <a:lnTo>
                  <a:pt x="10076" y="7511"/>
                </a:lnTo>
                <a:lnTo>
                  <a:pt x="10081" y="7517"/>
                </a:lnTo>
                <a:lnTo>
                  <a:pt x="10088" y="7522"/>
                </a:lnTo>
                <a:lnTo>
                  <a:pt x="10094" y="7526"/>
                </a:lnTo>
                <a:lnTo>
                  <a:pt x="10101" y="7529"/>
                </a:lnTo>
                <a:lnTo>
                  <a:pt x="10109" y="7532"/>
                </a:lnTo>
                <a:lnTo>
                  <a:pt x="10124" y="7536"/>
                </a:lnTo>
                <a:lnTo>
                  <a:pt x="10141" y="7537"/>
                </a:lnTo>
                <a:lnTo>
                  <a:pt x="10159" y="7537"/>
                </a:lnTo>
                <a:lnTo>
                  <a:pt x="10176" y="7535"/>
                </a:lnTo>
                <a:lnTo>
                  <a:pt x="10194" y="7533"/>
                </a:lnTo>
                <a:lnTo>
                  <a:pt x="10211" y="7528"/>
                </a:lnTo>
                <a:lnTo>
                  <a:pt x="10227" y="7524"/>
                </a:lnTo>
                <a:lnTo>
                  <a:pt x="10255" y="7515"/>
                </a:lnTo>
                <a:lnTo>
                  <a:pt x="10273" y="7508"/>
                </a:lnTo>
                <a:lnTo>
                  <a:pt x="10281" y="7505"/>
                </a:lnTo>
                <a:lnTo>
                  <a:pt x="10300" y="7501"/>
                </a:lnTo>
                <a:lnTo>
                  <a:pt x="10322" y="7495"/>
                </a:lnTo>
                <a:lnTo>
                  <a:pt x="10344" y="7487"/>
                </a:lnTo>
                <a:lnTo>
                  <a:pt x="10367" y="7478"/>
                </a:lnTo>
                <a:lnTo>
                  <a:pt x="10390" y="7468"/>
                </a:lnTo>
                <a:lnTo>
                  <a:pt x="10413" y="7456"/>
                </a:lnTo>
                <a:lnTo>
                  <a:pt x="10458" y="7434"/>
                </a:lnTo>
                <a:lnTo>
                  <a:pt x="10497" y="7411"/>
                </a:lnTo>
                <a:lnTo>
                  <a:pt x="10529" y="7392"/>
                </a:lnTo>
                <a:lnTo>
                  <a:pt x="10558" y="7374"/>
                </a:lnTo>
                <a:lnTo>
                  <a:pt x="10562" y="7370"/>
                </a:lnTo>
                <a:lnTo>
                  <a:pt x="10565" y="7365"/>
                </a:lnTo>
                <a:lnTo>
                  <a:pt x="10569" y="7359"/>
                </a:lnTo>
                <a:lnTo>
                  <a:pt x="10572" y="7351"/>
                </a:lnTo>
                <a:lnTo>
                  <a:pt x="10577" y="7331"/>
                </a:lnTo>
                <a:lnTo>
                  <a:pt x="10582" y="7307"/>
                </a:lnTo>
                <a:lnTo>
                  <a:pt x="10585" y="7279"/>
                </a:lnTo>
                <a:lnTo>
                  <a:pt x="10588" y="7248"/>
                </a:lnTo>
                <a:lnTo>
                  <a:pt x="10591" y="7217"/>
                </a:lnTo>
                <a:lnTo>
                  <a:pt x="10592" y="7184"/>
                </a:lnTo>
                <a:lnTo>
                  <a:pt x="10593" y="7121"/>
                </a:lnTo>
                <a:lnTo>
                  <a:pt x="10593" y="7066"/>
                </a:lnTo>
                <a:lnTo>
                  <a:pt x="10592" y="7013"/>
                </a:lnTo>
                <a:close/>
              </a:path>
            </a:pathLst>
          </a:custGeom>
          <a:solidFill>
            <a:srgbClr val="663300"/>
          </a:solidFill>
          <a:ln w="9525" cmpd="sng">
            <a:solidFill>
              <a:srgbClr val="663300"/>
            </a:solidFill>
            <a:bevel/>
            <a:headEnd/>
            <a:tailEnd/>
          </a:ln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 advTm="18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7" dur="25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1" dur="250"/>
                                        <p:tgtEl>
                                          <p:spTgt spid="18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5" dur="250"/>
                                        <p:tgtEl>
                                          <p:spTgt spid="18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9" dur="250"/>
                                        <p:tgtEl>
                                          <p:spTgt spid="18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23" dur="250"/>
                                        <p:tgtEl>
                                          <p:spTgt spid="18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27" dur="250"/>
                                        <p:tgtEl>
                                          <p:spTgt spid="18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31" dur="250"/>
                                        <p:tgtEl>
                                          <p:spTgt spid="18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35" dur="250"/>
                                        <p:tgtEl>
                                          <p:spTgt spid="18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39" dur="250"/>
                                        <p:tgtEl>
                                          <p:spTgt spid="18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2250"/>
                            </p:stCondLst>
                            <p:childTnLst>
                              <p:par>
                                <p:cTn id="4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43" dur="250"/>
                                        <p:tgtEl>
                                          <p:spTgt spid="18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47" dur="450"/>
                                        <p:tgtEl>
                                          <p:spTgt spid="18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295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51" dur="250"/>
                                        <p:tgtEl>
                                          <p:spTgt spid="18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32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55" dur="250"/>
                                        <p:tgtEl>
                                          <p:spTgt spid="18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3450"/>
                            </p:stCondLst>
                            <p:childTnLst>
                              <p:par>
                                <p:cTn id="5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59" dur="25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37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63" dur="250"/>
                                        <p:tgtEl>
                                          <p:spTgt spid="18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3950"/>
                            </p:stCondLst>
                            <p:childTnLst>
                              <p:par>
                                <p:cTn id="6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67" dur="250"/>
                                        <p:tgtEl>
                                          <p:spTgt spid="18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42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71" dur="250"/>
                                        <p:tgtEl>
                                          <p:spTgt spid="18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4450"/>
                            </p:stCondLst>
                            <p:childTnLst>
                              <p:par>
                                <p:cTn id="7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75" dur="200"/>
                                        <p:tgtEl>
                                          <p:spTgt spid="18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465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79" dur="250"/>
                                        <p:tgtEl>
                                          <p:spTgt spid="18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49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83" dur="250"/>
                                        <p:tgtEl>
                                          <p:spTgt spid="18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5150"/>
                            </p:stCondLst>
                            <p:childTnLst>
                              <p:par>
                                <p:cTn id="8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87" dur="25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5400"/>
                            </p:stCondLst>
                            <p:childTnLst>
                              <p:par>
                                <p:cTn id="8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91" dur="450"/>
                                        <p:tgtEl>
                                          <p:spTgt spid="18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5850"/>
                            </p:stCondLst>
                            <p:childTnLst>
                              <p:par>
                                <p:cTn id="9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95" dur="250"/>
                                        <p:tgtEl>
                                          <p:spTgt spid="18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6100"/>
                            </p:stCondLst>
                            <p:childTnLst>
                              <p:par>
                                <p:cTn id="9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99" dur="250"/>
                                        <p:tgtEl>
                                          <p:spTgt spid="18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6350"/>
                            </p:stCondLst>
                            <p:childTnLst>
                              <p:par>
                                <p:cTn id="10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03" dur="250"/>
                                        <p:tgtEl>
                                          <p:spTgt spid="18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6600"/>
                            </p:stCondLst>
                            <p:childTnLst>
                              <p:par>
                                <p:cTn id="10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07" dur="250"/>
                                        <p:tgtEl>
                                          <p:spTgt spid="18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6850"/>
                            </p:stCondLst>
                            <p:childTnLst>
                              <p:par>
                                <p:cTn id="10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11" dur="250"/>
                                        <p:tgtEl>
                                          <p:spTgt spid="18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7100"/>
                            </p:stCondLst>
                            <p:childTnLst>
                              <p:par>
                                <p:cTn id="1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15" dur="250"/>
                                        <p:tgtEl>
                                          <p:spTgt spid="18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7350"/>
                            </p:stCondLst>
                            <p:childTnLst>
                              <p:par>
                                <p:cTn id="1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184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84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121" dur="500"/>
                                        <p:tgtEl>
                                          <p:spTgt spid="18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 nodeType="afterGroup">
                            <p:stCondLst>
                              <p:cond delay="7850"/>
                            </p:stCondLst>
                            <p:childTnLst>
                              <p:par>
                                <p:cTn id="123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to="(#ppt_y)" calcmode="lin" valueType="num">
                                      <p:cBhvr>
                                        <p:cTn id="1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9" presetID="55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184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184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133" dur="1000"/>
                                        <p:tgtEl>
                                          <p:spTgt spid="18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36" dur="4000"/>
                                        <p:tgtEl>
                                          <p:spTgt spid="18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" presetClass="exit" presetSubtype="2" repeatCount="indefinite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" dur="4000"/>
                                        <p:tgtEl>
                                          <p:spTgt spid="184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4000"/>
                                        <p:tgtEl>
                                          <p:spTgt spid="184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3991"/>
                                          </p:stCondLst>
                                        </p:cTn>
                                        <p:tgtEl>
                                          <p:spTgt spid="18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43" dur="4000"/>
                                        <p:tgtEl>
                                          <p:spTgt spid="18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2" presetClass="exit" presetSubtype="8" repeatCount="indefinite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5" dur="4000"/>
                                        <p:tgtEl>
                                          <p:spTgt spid="184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4000"/>
                                        <p:tgtEl>
                                          <p:spTgt spid="184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3990"/>
                                          </p:stCondLst>
                                        </p:cTn>
                                        <p:tgtEl>
                                          <p:spTgt spid="18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50" dur="4000"/>
                                        <p:tgtEl>
                                          <p:spTgt spid="18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2" presetClass="exit" presetSubtype="8" repeatCount="indefinite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2" dur="4000"/>
                                        <p:tgtEl>
                                          <p:spTgt spid="184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4000"/>
                                        <p:tgtEl>
                                          <p:spTgt spid="184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3992"/>
                                          </p:stCondLst>
                                        </p:cTn>
                                        <p:tgtEl>
                                          <p:spTgt spid="18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57" dur="4000"/>
                                        <p:tgtEl>
                                          <p:spTgt spid="18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2" presetClass="exit" presetSubtype="2" repeatCount="indefinite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4000"/>
                                        <p:tgtEl>
                                          <p:spTgt spid="184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4000"/>
                                        <p:tgtEl>
                                          <p:spTgt spid="184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3991"/>
                                          </p:stCondLst>
                                        </p:cTn>
                                        <p:tgtEl>
                                          <p:spTgt spid="18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64" dur="4000"/>
                                        <p:tgtEl>
                                          <p:spTgt spid="18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2" presetClass="exit" presetSubtype="8" repeatCount="indefinite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6" dur="4000"/>
                                        <p:tgtEl>
                                          <p:spTgt spid="184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4000"/>
                                        <p:tgtEl>
                                          <p:spTgt spid="184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3992"/>
                                          </p:stCondLst>
                                        </p:cTn>
                                        <p:tgtEl>
                                          <p:spTgt spid="18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71" dur="4000"/>
                                        <p:tgtEl>
                                          <p:spTgt spid="18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2" presetClass="exit" presetSubtype="8" repeatCount="indefinite" fill="hold" grpId="1" nodeType="withEffect">
                                  <p:stCondLst>
                                    <p:cond delay="11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3" dur="4000"/>
                                        <p:tgtEl>
                                          <p:spTgt spid="184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4000"/>
                                        <p:tgtEl>
                                          <p:spTgt spid="184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3992"/>
                                          </p:stCondLst>
                                        </p:cTn>
                                        <p:tgtEl>
                                          <p:spTgt spid="18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78" dur="4000"/>
                                        <p:tgtEl>
                                          <p:spTgt spid="18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2" presetClass="exit" presetSubtype="2" repeatCount="indefinite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4000"/>
                                        <p:tgtEl>
                                          <p:spTgt spid="184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4000"/>
                                        <p:tgtEl>
                                          <p:spTgt spid="184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3990"/>
                                          </p:stCondLst>
                                        </p:cTn>
                                        <p:tgtEl>
                                          <p:spTgt spid="18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5" grpId="0" bldLvl="0" autoUpdateAnimBg="0"/>
      <p:bldP spid="18436" grpId="0" bldLvl="0" animBg="1" autoUpdateAnimBg="0"/>
      <p:bldP spid="18437" grpId="0" bldLvl="0" animBg="1" autoUpdateAnimBg="0"/>
      <p:bldP spid="18438" grpId="0" bldLvl="0" animBg="1" autoUpdateAnimBg="0"/>
      <p:bldP spid="18439" grpId="0" bldLvl="0" animBg="1" autoUpdateAnimBg="0"/>
      <p:bldP spid="18440" grpId="0" bldLvl="0" animBg="1" autoUpdateAnimBg="0"/>
      <p:bldP spid="18441" grpId="0" bldLvl="0" animBg="1" autoUpdateAnimBg="0"/>
      <p:bldP spid="18442" grpId="0" bldLvl="0" animBg="1" autoUpdateAnimBg="0"/>
      <p:bldP spid="18443" grpId="0" bldLvl="0" animBg="1" autoUpdateAnimBg="0"/>
      <p:bldP spid="18444" grpId="0" bldLvl="0" animBg="1" autoUpdateAnimBg="0"/>
      <p:bldP spid="18445" grpId="0" bldLvl="0" animBg="1" autoUpdateAnimBg="0"/>
      <p:bldP spid="18446" grpId="0" bldLvl="0" animBg="1" autoUpdateAnimBg="0"/>
      <p:bldP spid="18447" grpId="0" bldLvl="0" animBg="1" autoUpdateAnimBg="0"/>
      <p:bldP spid="18448" grpId="0" bldLvl="0" animBg="1" autoUpdateAnimBg="0"/>
      <p:bldP spid="18449" grpId="0" bldLvl="0" animBg="1" autoUpdateAnimBg="0"/>
      <p:bldP spid="18450" grpId="0" bldLvl="0" animBg="1" autoUpdateAnimBg="0"/>
      <p:bldP spid="18451" grpId="0" bldLvl="0" animBg="1" autoUpdateAnimBg="0"/>
      <p:bldP spid="18452" grpId="0" bldLvl="0" animBg="1" autoUpdateAnimBg="0"/>
      <p:bldP spid="18453" grpId="0" bldLvl="0" animBg="1" autoUpdateAnimBg="0"/>
      <p:bldP spid="18454" grpId="0" bldLvl="0" animBg="1" autoUpdateAnimBg="0"/>
      <p:bldP spid="18455" grpId="0" bldLvl="0" animBg="1" autoUpdateAnimBg="0"/>
      <p:bldP spid="18456" grpId="0" bldLvl="0" animBg="1" autoUpdateAnimBg="0"/>
      <p:bldP spid="18457" grpId="0" bldLvl="0" animBg="1" autoUpdateAnimBg="0"/>
      <p:bldP spid="18458" grpId="0" bldLvl="0" animBg="1" autoUpdateAnimBg="0"/>
      <p:bldP spid="18459" grpId="0" bldLvl="0" animBg="1" autoUpdateAnimBg="0"/>
      <p:bldP spid="18460" grpId="0" bldLvl="0" animBg="1" autoUpdateAnimBg="0"/>
      <p:bldP spid="18461" grpId="0" bldLvl="0" animBg="1" autoUpdateAnimBg="0"/>
      <p:bldP spid="18462" grpId="0" bldLvl="0" animBg="1" autoUpdateAnimBg="0"/>
      <p:bldP spid="18463" grpId="0" bldLvl="0" animBg="1" autoUpdateAnimBg="0"/>
      <p:bldP spid="18464" grpId="0" bldLvl="0" autoUpdateAnimBg="0"/>
      <p:bldP spid="18465" grpId="0" bldLvl="0" animBg="1" autoUpdateAnimBg="0"/>
      <p:bldP spid="18465" grpId="1" bldLvl="0" animBg="1" autoUpdateAnimBg="0"/>
      <p:bldP spid="18466" grpId="0" bldLvl="0" animBg="1" autoUpdateAnimBg="0"/>
      <p:bldP spid="18466" grpId="1" bldLvl="0" animBg="1" autoUpdateAnimBg="0"/>
      <p:bldP spid="18467" grpId="0" bldLvl="0" animBg="1" autoUpdateAnimBg="0"/>
      <p:bldP spid="18467" grpId="1" bldLvl="0" animBg="1" autoUpdateAnimBg="0"/>
      <p:bldP spid="18468" grpId="0" bldLvl="0" animBg="1" autoUpdateAnimBg="0"/>
      <p:bldP spid="18468" grpId="1" bldLvl="0" animBg="1" autoUpdateAnimBg="0"/>
      <p:bldP spid="18469" grpId="0" bldLvl="0" animBg="1" autoUpdateAnimBg="0"/>
      <p:bldP spid="18469" grpId="1" bldLvl="0" animBg="1" autoUpdateAnimBg="0"/>
      <p:bldP spid="18470" grpId="0" bldLvl="0" animBg="1" autoUpdateAnimBg="0"/>
      <p:bldP spid="18470" grpId="1" bldLvl="0" animBg="1" autoUpdateAnimBg="0"/>
      <p:bldP spid="18471" grpId="0" bldLvl="0" animBg="1" autoUpdateAnimBg="0"/>
      <p:bldP spid="18471" grpId="1" bldLvl="0" animBg="1" autoUpdateAnimBg="0"/>
      <p:bldP spid="18472" grpId="0" bldLvl="0" animBg="1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3910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162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jsj\Desktop\未标题-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2" descr="F:\装饰画\新建文件夹 (2)\929\0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3988" y="495300"/>
            <a:ext cx="3429000" cy="227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矩形 1"/>
          <p:cNvSpPr>
            <a:spLocks noChangeArrowheads="1"/>
          </p:cNvSpPr>
          <p:nvPr/>
        </p:nvSpPr>
        <p:spPr bwMode="auto">
          <a:xfrm>
            <a:off x="2898775" y="576263"/>
            <a:ext cx="2925763" cy="1804987"/>
          </a:xfrm>
          <a:custGeom>
            <a:avLst/>
            <a:gdLst>
              <a:gd name="T0" fmla="*/ 1524000 w 4001740"/>
              <a:gd name="T1" fmla="*/ 0 h 2469704"/>
              <a:gd name="T2" fmla="*/ 4001740 w 4001740"/>
              <a:gd name="T3" fmla="*/ 482600 h 2469704"/>
              <a:gd name="T4" fmla="*/ 3506440 w 4001740"/>
              <a:gd name="T5" fmla="*/ 2448024 h 2469704"/>
              <a:gd name="T6" fmla="*/ 0 w 4001740"/>
              <a:gd name="T7" fmla="*/ 1679674 h 2469704"/>
              <a:gd name="T8" fmla="*/ 1524000 w 4001740"/>
              <a:gd name="T9" fmla="*/ 0 h 24697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001740"/>
              <a:gd name="T16" fmla="*/ 0 h 2469704"/>
              <a:gd name="T17" fmla="*/ 4001740 w 4001740"/>
              <a:gd name="T18" fmla="*/ 2469704 h 24697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001740" h="2469704">
                <a:moveTo>
                  <a:pt x="1524000" y="0"/>
                </a:moveTo>
                <a:cubicBezTo>
                  <a:pt x="2059930" y="378883"/>
                  <a:pt x="3148310" y="579967"/>
                  <a:pt x="4001740" y="482600"/>
                </a:cubicBezTo>
                <a:lnTo>
                  <a:pt x="3506440" y="2448024"/>
                </a:lnTo>
                <a:cubicBezTo>
                  <a:pt x="1950277" y="2564441"/>
                  <a:pt x="1111663" y="2198257"/>
                  <a:pt x="0" y="1679674"/>
                </a:cubicBezTo>
                <a:lnTo>
                  <a:pt x="1524000" y="0"/>
                </a:lnTo>
                <a:close/>
              </a:path>
            </a:pathLst>
          </a:cu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pic>
        <p:nvPicPr>
          <p:cNvPr id="4101" name="Picture 3" descr="F:\装饰画\新建文件夹 (2)\929\0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2538" y="331788"/>
            <a:ext cx="623887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2" descr="F:\装饰画\新建文件夹 (2)\929\0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200275"/>
            <a:ext cx="3871912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3" name="矩形 1"/>
          <p:cNvSpPr>
            <a:spLocks noChangeArrowheads="1"/>
          </p:cNvSpPr>
          <p:nvPr/>
        </p:nvSpPr>
        <p:spPr bwMode="auto">
          <a:xfrm>
            <a:off x="628650" y="2292350"/>
            <a:ext cx="3300413" cy="2036763"/>
          </a:xfrm>
          <a:custGeom>
            <a:avLst/>
            <a:gdLst>
              <a:gd name="T0" fmla="*/ 1524000 w 4001740"/>
              <a:gd name="T1" fmla="*/ 0 h 2469704"/>
              <a:gd name="T2" fmla="*/ 4001740 w 4001740"/>
              <a:gd name="T3" fmla="*/ 482600 h 2469704"/>
              <a:gd name="T4" fmla="*/ 3506440 w 4001740"/>
              <a:gd name="T5" fmla="*/ 2448024 h 2469704"/>
              <a:gd name="T6" fmla="*/ 0 w 4001740"/>
              <a:gd name="T7" fmla="*/ 1679674 h 2469704"/>
              <a:gd name="T8" fmla="*/ 1524000 w 4001740"/>
              <a:gd name="T9" fmla="*/ 0 h 24697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001740"/>
              <a:gd name="T16" fmla="*/ 0 h 2469704"/>
              <a:gd name="T17" fmla="*/ 4001740 w 4001740"/>
              <a:gd name="T18" fmla="*/ 2469704 h 24697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001740" h="2469704">
                <a:moveTo>
                  <a:pt x="1524000" y="0"/>
                </a:moveTo>
                <a:cubicBezTo>
                  <a:pt x="2059930" y="378883"/>
                  <a:pt x="3148310" y="579967"/>
                  <a:pt x="4001740" y="482600"/>
                </a:cubicBezTo>
                <a:lnTo>
                  <a:pt x="3506440" y="2448024"/>
                </a:lnTo>
                <a:cubicBezTo>
                  <a:pt x="1950277" y="2564441"/>
                  <a:pt x="1111663" y="2198257"/>
                  <a:pt x="0" y="1679674"/>
                </a:cubicBezTo>
                <a:lnTo>
                  <a:pt x="1524000" y="0"/>
                </a:lnTo>
                <a:close/>
              </a:path>
            </a:pathLst>
          </a:custGeom>
          <a:blipFill dpi="0" rotWithShape="1">
            <a:blip r:embed="rId8" cstate="print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pic>
        <p:nvPicPr>
          <p:cNvPr id="4104" name="Picture 3" descr="F:\装饰画\新建文件夹 (2)\929\02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924050"/>
            <a:ext cx="841375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2" descr="F:\装饰画\新建文件夹 (2)\929\01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625" y="2225675"/>
            <a:ext cx="3956050" cy="262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6" name="矩形 1"/>
          <p:cNvSpPr>
            <a:spLocks noChangeArrowheads="1"/>
          </p:cNvSpPr>
          <p:nvPr/>
        </p:nvSpPr>
        <p:spPr bwMode="auto">
          <a:xfrm>
            <a:off x="4603750" y="2317750"/>
            <a:ext cx="3371850" cy="2082800"/>
          </a:xfrm>
          <a:custGeom>
            <a:avLst/>
            <a:gdLst>
              <a:gd name="T0" fmla="*/ 1524000 w 4001740"/>
              <a:gd name="T1" fmla="*/ 0 h 2469704"/>
              <a:gd name="T2" fmla="*/ 4001740 w 4001740"/>
              <a:gd name="T3" fmla="*/ 482600 h 2469704"/>
              <a:gd name="T4" fmla="*/ 3506440 w 4001740"/>
              <a:gd name="T5" fmla="*/ 2448024 h 2469704"/>
              <a:gd name="T6" fmla="*/ 0 w 4001740"/>
              <a:gd name="T7" fmla="*/ 1679674 h 2469704"/>
              <a:gd name="T8" fmla="*/ 1524000 w 4001740"/>
              <a:gd name="T9" fmla="*/ 0 h 24697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001740"/>
              <a:gd name="T16" fmla="*/ 0 h 2469704"/>
              <a:gd name="T17" fmla="*/ 4001740 w 4001740"/>
              <a:gd name="T18" fmla="*/ 2469704 h 24697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001740" h="2469704">
                <a:moveTo>
                  <a:pt x="1524000" y="0"/>
                </a:moveTo>
                <a:cubicBezTo>
                  <a:pt x="2059930" y="378883"/>
                  <a:pt x="3148310" y="579967"/>
                  <a:pt x="4001740" y="482600"/>
                </a:cubicBezTo>
                <a:lnTo>
                  <a:pt x="3506440" y="2448024"/>
                </a:lnTo>
                <a:cubicBezTo>
                  <a:pt x="1950277" y="2564441"/>
                  <a:pt x="1111663" y="2198257"/>
                  <a:pt x="0" y="1679674"/>
                </a:cubicBezTo>
                <a:lnTo>
                  <a:pt x="1524000" y="0"/>
                </a:lnTo>
                <a:close/>
              </a:path>
            </a:pathLst>
          </a:custGeom>
          <a:blipFill dpi="0" rotWithShape="1">
            <a:blip r:embed="rId11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4107" name="Rectangle 10"/>
          <p:cNvSpPr>
            <a:spLocks noChangeArrowheads="1"/>
          </p:cNvSpPr>
          <p:nvPr/>
        </p:nvSpPr>
        <p:spPr bwMode="auto">
          <a:xfrm>
            <a:off x="788988" y="0"/>
            <a:ext cx="46037" cy="5143500"/>
          </a:xfrm>
          <a:prstGeom prst="rect">
            <a:avLst/>
          </a:prstGeom>
          <a:solidFill>
            <a:srgbClr val="FFFFFF">
              <a:alpha val="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zh-CN" altLang="zh-CN" sz="2100"/>
          </a:p>
        </p:txBody>
      </p:sp>
      <p:sp>
        <p:nvSpPr>
          <p:cNvPr id="4108" name="Rectangle 11"/>
          <p:cNvSpPr>
            <a:spLocks noChangeArrowheads="1"/>
          </p:cNvSpPr>
          <p:nvPr/>
        </p:nvSpPr>
        <p:spPr bwMode="auto">
          <a:xfrm>
            <a:off x="8264525" y="0"/>
            <a:ext cx="46038" cy="5143500"/>
          </a:xfrm>
          <a:prstGeom prst="rect">
            <a:avLst/>
          </a:prstGeom>
          <a:solidFill>
            <a:srgbClr val="FFFFFF">
              <a:alpha val="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zh-CN" altLang="zh-CN" sz="2100"/>
          </a:p>
        </p:txBody>
      </p:sp>
      <p:sp>
        <p:nvSpPr>
          <p:cNvPr id="4109" name="Rectangle 12"/>
          <p:cNvSpPr>
            <a:spLocks noChangeArrowheads="1"/>
          </p:cNvSpPr>
          <p:nvPr/>
        </p:nvSpPr>
        <p:spPr bwMode="auto">
          <a:xfrm>
            <a:off x="8748713" y="0"/>
            <a:ext cx="46037" cy="5143500"/>
          </a:xfrm>
          <a:prstGeom prst="rect">
            <a:avLst/>
          </a:prstGeom>
          <a:solidFill>
            <a:srgbClr val="FFFFFF">
              <a:alpha val="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zh-CN" altLang="zh-CN" sz="2100"/>
          </a:p>
        </p:txBody>
      </p:sp>
      <p:sp>
        <p:nvSpPr>
          <p:cNvPr id="4110" name="Rectangle 13"/>
          <p:cNvSpPr>
            <a:spLocks noChangeArrowheads="1"/>
          </p:cNvSpPr>
          <p:nvPr/>
        </p:nvSpPr>
        <p:spPr bwMode="auto">
          <a:xfrm>
            <a:off x="276225" y="0"/>
            <a:ext cx="46038" cy="5143500"/>
          </a:xfrm>
          <a:prstGeom prst="rect">
            <a:avLst/>
          </a:prstGeom>
          <a:solidFill>
            <a:srgbClr val="FFFFFF">
              <a:alpha val="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zh-CN" altLang="zh-CN" sz="2100"/>
          </a:p>
        </p:txBody>
      </p:sp>
      <p:sp>
        <p:nvSpPr>
          <p:cNvPr id="4111" name="Rectangle 14"/>
          <p:cNvSpPr>
            <a:spLocks noChangeArrowheads="1"/>
          </p:cNvSpPr>
          <p:nvPr/>
        </p:nvSpPr>
        <p:spPr bwMode="auto">
          <a:xfrm>
            <a:off x="4140200" y="0"/>
            <a:ext cx="46038" cy="5143500"/>
          </a:xfrm>
          <a:prstGeom prst="rect">
            <a:avLst/>
          </a:prstGeom>
          <a:solidFill>
            <a:srgbClr val="FFFFFF">
              <a:alpha val="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zh-CN" altLang="zh-CN" sz="2100"/>
          </a:p>
        </p:txBody>
      </p:sp>
      <p:sp>
        <p:nvSpPr>
          <p:cNvPr id="4112" name="Rectangle 15"/>
          <p:cNvSpPr>
            <a:spLocks noChangeArrowheads="1"/>
          </p:cNvSpPr>
          <p:nvPr/>
        </p:nvSpPr>
        <p:spPr bwMode="auto">
          <a:xfrm>
            <a:off x="6554788" y="0"/>
            <a:ext cx="46037" cy="5143500"/>
          </a:xfrm>
          <a:prstGeom prst="rect">
            <a:avLst/>
          </a:prstGeom>
          <a:solidFill>
            <a:srgbClr val="FFFFFF">
              <a:alpha val="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zh-CN" altLang="zh-CN" sz="2100"/>
          </a:p>
        </p:txBody>
      </p:sp>
      <p:sp>
        <p:nvSpPr>
          <p:cNvPr id="4113" name="Rectangle 16"/>
          <p:cNvSpPr>
            <a:spLocks noChangeArrowheads="1"/>
          </p:cNvSpPr>
          <p:nvPr/>
        </p:nvSpPr>
        <p:spPr bwMode="auto">
          <a:xfrm>
            <a:off x="5803900" y="0"/>
            <a:ext cx="46038" cy="5143500"/>
          </a:xfrm>
          <a:prstGeom prst="rect">
            <a:avLst/>
          </a:prstGeom>
          <a:solidFill>
            <a:srgbClr val="FFFFFF">
              <a:alpha val="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zh-CN" altLang="zh-CN" sz="2100"/>
          </a:p>
        </p:txBody>
      </p:sp>
    </p:spTree>
  </p:cSld>
  <p:clrMapOvr>
    <a:masterClrMapping/>
  </p:clrMapOvr>
  <p:transition spd="slow" advTm="11500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7" dur="800" decel="100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17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3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0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24" dur="800" decel="100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34" dur="10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8" fill="hold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0" presetClass="entr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41" dur="800" decel="1000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55" presetClass="entr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51" dur="10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54" dur="4000"/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" presetClass="exit" presetSubtype="2" repeatCount="indefinite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4000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4000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3991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61" dur="40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" presetClass="exit" presetSubtype="8" repeatCount="indefinite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4000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4000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399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68" dur="4000"/>
                                        <p:tgtEl>
                                          <p:spTgt spid="4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" presetClass="exit" presetSubtype="8" repeatCount="indefinite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4000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4000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3992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75" dur="4000"/>
                                        <p:tgtEl>
                                          <p:spTgt spid="4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" presetClass="exit" presetSubtype="2" repeatCount="indefinite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4000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4000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3991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82" dur="4000"/>
                                        <p:tgtEl>
                                          <p:spTgt spid="4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" presetClass="exit" presetSubtype="8" repeatCount="indefinite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4000"/>
                                        <p:tgtEl>
                                          <p:spTgt spid="4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4000"/>
                                        <p:tgtEl>
                                          <p:spTgt spid="4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3992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89" dur="4000"/>
                                        <p:tgtEl>
                                          <p:spTgt spid="4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" presetClass="exit" presetSubtype="8" repeatCount="indefinite" fill="hold" grpId="1" nodeType="withEffect">
                                  <p:stCondLst>
                                    <p:cond delay="110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4000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4000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3992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96" dur="4000"/>
                                        <p:tgtEl>
                                          <p:spTgt spid="4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" presetClass="exit" presetSubtype="2" repeatCount="indefinite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4000"/>
                                        <p:tgtEl>
                                          <p:spTgt spid="4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4000"/>
                                        <p:tgtEl>
                                          <p:spTgt spid="4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3990"/>
                                          </p:stCondLst>
                                        </p:cTn>
                                        <p:tgtEl>
                                          <p:spTgt spid="4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 bldLvl="0" animBg="1" autoUpdateAnimBg="0"/>
      <p:bldP spid="4103" grpId="0" bldLvl="0" animBg="1" autoUpdateAnimBg="0"/>
      <p:bldP spid="4106" grpId="0" bldLvl="0" animBg="1" autoUpdateAnimBg="0"/>
      <p:bldP spid="4107" grpId="0" bldLvl="0" animBg="1" autoUpdateAnimBg="0"/>
      <p:bldP spid="4107" grpId="1" bldLvl="0" animBg="1" autoUpdateAnimBg="0"/>
      <p:bldP spid="4108" grpId="0" bldLvl="0" animBg="1" autoUpdateAnimBg="0"/>
      <p:bldP spid="4108" grpId="1" bldLvl="0" animBg="1" autoUpdateAnimBg="0"/>
      <p:bldP spid="4109" grpId="0" bldLvl="0" animBg="1" autoUpdateAnimBg="0"/>
      <p:bldP spid="4109" grpId="1" bldLvl="0" animBg="1" autoUpdateAnimBg="0"/>
      <p:bldP spid="4110" grpId="0" bldLvl="0" animBg="1" autoUpdateAnimBg="0"/>
      <p:bldP spid="4110" grpId="1" bldLvl="0" animBg="1" autoUpdateAnimBg="0"/>
      <p:bldP spid="4111" grpId="0" bldLvl="0" animBg="1" autoUpdateAnimBg="0"/>
      <p:bldP spid="4111" grpId="1" bldLvl="0" animBg="1" autoUpdateAnimBg="0"/>
      <p:bldP spid="4112" grpId="0" bldLvl="0" animBg="1" autoUpdateAnimBg="0"/>
      <p:bldP spid="4112" grpId="1" bldLvl="0" animBg="1" autoUpdateAnimBg="0"/>
      <p:bldP spid="4113" grpId="0" bldLvl="0" animBg="1" autoUpdateAnimBg="0"/>
      <p:bldP spid="4113" grpId="1" bldLvl="0" animBg="1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jsj\Desktop\bokeh_flowers-wallpaper-1920x10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10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任意多边形 3"/>
          <p:cNvSpPr>
            <a:spLocks noChangeArrowheads="1"/>
          </p:cNvSpPr>
          <p:nvPr/>
        </p:nvSpPr>
        <p:spPr bwMode="auto">
          <a:xfrm>
            <a:off x="0" y="661988"/>
            <a:ext cx="8204200" cy="985837"/>
          </a:xfrm>
          <a:custGeom>
            <a:avLst/>
            <a:gdLst>
              <a:gd name="T0" fmla="*/ 0 w 7852229"/>
              <a:gd name="T1" fmla="*/ 0 h 987007"/>
              <a:gd name="T2" fmla="*/ 3556000 w 7852229"/>
              <a:gd name="T3" fmla="*/ 986971 h 987007"/>
              <a:gd name="T4" fmla="*/ 7852229 w 7852229"/>
              <a:gd name="T5" fmla="*/ 29028 h 987007"/>
              <a:gd name="T6" fmla="*/ 0 60000 65536"/>
              <a:gd name="T7" fmla="*/ 0 60000 65536"/>
              <a:gd name="T8" fmla="*/ 0 60000 65536"/>
              <a:gd name="T9" fmla="*/ 0 w 7852229"/>
              <a:gd name="T10" fmla="*/ 0 h 987007"/>
              <a:gd name="T11" fmla="*/ 7852229 w 7852229"/>
              <a:gd name="T12" fmla="*/ 987007 h 98700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852229" h="987007">
                <a:moveTo>
                  <a:pt x="0" y="0"/>
                </a:moveTo>
                <a:cubicBezTo>
                  <a:pt x="1123647" y="491066"/>
                  <a:pt x="2247295" y="982133"/>
                  <a:pt x="3556000" y="986971"/>
                </a:cubicBezTo>
                <a:cubicBezTo>
                  <a:pt x="4864705" y="991809"/>
                  <a:pt x="6358467" y="510418"/>
                  <a:pt x="7852229" y="29028"/>
                </a:cubicBezTo>
              </a:path>
            </a:pathLst>
          </a:custGeom>
          <a:noFill/>
          <a:ln w="38100" cap="flat" cmpd="sng">
            <a:solidFill>
              <a:schemeClr val="bg1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grpSp>
        <p:nvGrpSpPr>
          <p:cNvPr id="5124" name="组合 4"/>
          <p:cNvGrpSpPr>
            <a:grpSpLocks noChangeAspect="1"/>
          </p:cNvGrpSpPr>
          <p:nvPr/>
        </p:nvGrpSpPr>
        <p:grpSpPr bwMode="auto">
          <a:xfrm>
            <a:off x="3348038" y="1536700"/>
            <a:ext cx="2459037" cy="2187575"/>
            <a:chOff x="0" y="0"/>
            <a:chExt cx="2781294" cy="2473976"/>
          </a:xfrm>
        </p:grpSpPr>
        <p:pic>
          <p:nvPicPr>
            <p:cNvPr id="5125" name="Picture 3" descr="C:\Users\jsj\Desktop\新建文件夹\baac4504d23fecbe9df0473f7a8d7dd5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21634"/>
              <a:ext cx="2781294" cy="1852342"/>
            </a:xfrm>
            <a:prstGeom prst="rect">
              <a:avLst/>
            </a:prstGeom>
            <a:solidFill>
              <a:srgbClr val="EDEDED"/>
            </a:solidFill>
            <a:ln w="88900" cap="sq" cmpd="sng">
              <a:solidFill>
                <a:srgbClr val="FFFFFF"/>
              </a:solidFill>
              <a:miter lim="800000"/>
              <a:headEnd/>
              <a:tailEnd/>
            </a:ln>
          </p:spPr>
        </p:pic>
        <p:pic>
          <p:nvPicPr>
            <p:cNvPr id="5126" name="图片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5091" y="0"/>
              <a:ext cx="554654" cy="7370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127" name="组合 7"/>
          <p:cNvGrpSpPr>
            <a:grpSpLocks noChangeAspect="1"/>
          </p:cNvGrpSpPr>
          <p:nvPr/>
        </p:nvGrpSpPr>
        <p:grpSpPr bwMode="auto">
          <a:xfrm rot="20739430">
            <a:off x="6078538" y="893763"/>
            <a:ext cx="2298700" cy="2005012"/>
            <a:chOff x="0" y="0"/>
            <a:chExt cx="2600868" cy="2268061"/>
          </a:xfrm>
        </p:grpSpPr>
        <p:pic>
          <p:nvPicPr>
            <p:cNvPr id="5128" name="Picture 4" descr="C:\Users\jsj\Desktop\新建文件夹\bc55845cccc90137098dfc45f8811bb6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29514"/>
              <a:ext cx="2600868" cy="1638547"/>
            </a:xfrm>
            <a:prstGeom prst="rect">
              <a:avLst/>
            </a:prstGeom>
            <a:solidFill>
              <a:srgbClr val="EDEDED"/>
            </a:solidFill>
            <a:ln w="88900" cap="sq" cmpd="sng">
              <a:solidFill>
                <a:srgbClr val="FFFFFF"/>
              </a:solidFill>
              <a:miter lim="800000"/>
              <a:headEnd/>
              <a:tailEnd/>
            </a:ln>
          </p:spPr>
        </p:pic>
        <p:pic>
          <p:nvPicPr>
            <p:cNvPr id="5129" name="图片 9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3799" y="0"/>
              <a:ext cx="518286" cy="6887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130" name="组合 10"/>
          <p:cNvGrpSpPr>
            <a:grpSpLocks noChangeAspect="1"/>
          </p:cNvGrpSpPr>
          <p:nvPr/>
        </p:nvGrpSpPr>
        <p:grpSpPr bwMode="auto">
          <a:xfrm rot="923513">
            <a:off x="844550" y="1322388"/>
            <a:ext cx="2173288" cy="2014537"/>
            <a:chOff x="0" y="0"/>
            <a:chExt cx="2457579" cy="2278272"/>
          </a:xfrm>
        </p:grpSpPr>
        <p:pic>
          <p:nvPicPr>
            <p:cNvPr id="5131" name="Picture 2" descr="C:\Users\jsj\Desktop\新建文件夹\cc11728b4710b912a17d9c52c3fdfc03934522d9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39886"/>
              <a:ext cx="2457579" cy="1638386"/>
            </a:xfrm>
            <a:prstGeom prst="rect">
              <a:avLst/>
            </a:prstGeom>
            <a:solidFill>
              <a:srgbClr val="EDEDED"/>
            </a:solidFill>
            <a:ln w="88900" cap="sq" cmpd="sng">
              <a:solidFill>
                <a:srgbClr val="FFFFFF"/>
              </a:solidFill>
              <a:miter lim="800000"/>
              <a:headEnd/>
              <a:tailEnd/>
            </a:ln>
          </p:spPr>
        </p:pic>
        <p:pic>
          <p:nvPicPr>
            <p:cNvPr id="5132" name="图片 1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0250" y="0"/>
              <a:ext cx="558040" cy="7415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133" name="图片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013" y="-1833563"/>
            <a:ext cx="3030537" cy="266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4" name="Picture 42" descr="C:\Users\jsj\Desktop\07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-655638"/>
            <a:ext cx="201613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5" name="Picture 43" descr="C:\Users\jsj\Desktop\01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625" y="-317500"/>
            <a:ext cx="379413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6" name="Picture 44" descr="C:\Users\jsj\Desktop\02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4025" y="-603250"/>
            <a:ext cx="26352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7" name="Picture 45" descr="C:\Users\jsj\Desktop\03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352487">
            <a:off x="7262812" y="-550862"/>
            <a:ext cx="32067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8" name="Picture 46" descr="C:\Users\jsj\Desktop\04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"/>
          <a:stretch>
            <a:fillRect/>
          </a:stretch>
        </p:blipFill>
        <p:spPr bwMode="auto">
          <a:xfrm>
            <a:off x="5629275" y="-676275"/>
            <a:ext cx="274638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9" name="Picture 47" descr="C:\Users\jsj\Desktop\05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139908">
            <a:off x="2331244" y="-553244"/>
            <a:ext cx="201613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40" name="Picture 48" descr="C:\Users\jsj\Desktop\06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46371">
            <a:off x="1677194" y="-515144"/>
            <a:ext cx="195262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41" name="Picture 46" descr="C:\Users\jsj\Desktop\04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"/>
          <a:stretch>
            <a:fillRect/>
          </a:stretch>
        </p:blipFill>
        <p:spPr bwMode="auto">
          <a:xfrm>
            <a:off x="3078163" y="-812800"/>
            <a:ext cx="274637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42" name="Picture 43" descr="C:\Users\jsj\Desktop\01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9463" y="-522288"/>
            <a:ext cx="379412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Tm="9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1.14028 -0.03862 C -1.13507 -0.02842 -1.17205 -0.16744 -1.08004 -0.12635 C -0.98698 -0.08588 -0.76216 0.20636 -0.58178 0.20389 C -0.38473 0.20111 -0.06874 0.04881 5E-6 2.90392E-7 " pathEditMode="relative" rAng="0" ptsTypes="fatf">
                                      <p:cBhvr>
                                        <p:cTn id="8" dur="750" fill="hold"/>
                                        <p:tgtEl>
                                          <p:spTgt spid="5133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5541700" y="5808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1" dur="75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4" dur="10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9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24" dur="10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0" presetClass="path" presetSubtype="0" repeatCount="indefinite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8.33333E-7 1.60494E-6 C -0.00052 0.02099 -0.00035 0.04167 -0.00139 0.06265 C -0.00174 0.06852 -0.00347 0.07376 -0.00417 0.07839 C -0.00799 0.10926 -0.01701 0.13364 -0.02083 0.16327 C -0.02049 0.18241 -0.02049 0.23549 -0.01805 0.26389 C -0.01632 0.28457 -0.01111 0.30525 -0.00694 0.32407 C -0.00486 0.33271 -0.00417 0.3429 -0.00139 0.35123 C 0.00052 0.35648 0.00295 0.36142 0.00417 0.36759 C 0.01024 0.39753 0.01146 0.42716 0.01667 0.45741 C 0.01858 0.50092 0.02413 0.54321 0.02917 0.58549 C 0.03229 0.6108 0.03351 0.63889 0.0375 0.6645 C 0.03993 0.67963 0.04497 0.69352 0.04861 0.70802 C 0.05955 0.75062 0.06719 0.77716 0.08472 0.81142 C 0.08785 0.81759 0.08906 0.82654 0.09167 0.83333 C 0.09427 0.84012 0.0974 0.84537 0.1 0.85216 C 0.11337 0.88734 0.09879 0.85062 0.10556 0.87407 C 0.11042 0.89074 0.11632 0.90771 0.12222 0.92315 C 0.12535 0.94105 0.13142 0.95555 0.1375 0.96944 C 0.14566 0.98796 0.14931 1.00771 0.15972 1.02376 C 0.16788 1.03642 0.17708 1.05401 0.18611 1.06481 C 0.18837 1.06728 0.19097 1.06944 0.19306 1.07284 C 0.19653 1.0787 0.19948 1.08549 0.20278 1.09197 C 0.2066 1.09938 0.21233 1.10185 0.21667 1.10833 C 0.22344 1.11883 0.21806 1.11543 0.22639 1.12469 C 0.24011 1.13981 0.25434 1.15555 0.26806 1.17099 C 0.27083 1.17407 0.28333 1.18395 0.28333 1.19012 " pathEditMode="relative" rAng="0" ptsTypes="fffffffffffffffffffffffffA">
                                      <p:cBhvr>
                                        <p:cTn id="28" dur="6000" fill="hold"/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1312500" y="595060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repeatCount="indefinite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11111E-6 C -0.00329 0.02253 -0.00763 0.04599 -0.00954 0.06914 C -0.01093 0.08611 -0.01076 0.10031 -0.01579 0.11451 C -0.01909 0.13364 -0.02204 0.15278 -0.02534 0.17191 C -0.02795 0.18673 -0.02812 0.20494 -0.0302 0.22006 C -0.03316 0.24136 -0.03628 0.25803 -0.03802 0.28025 C -0.03732 0.33549 -0.04184 0.41512 -0.02691 0.47037 C -0.02395 0.49846 -0.01666 0.51975 -0.01111 0.54599 C -0.00538 0.57315 -0.00104 0.60062 0.00487 0.62716 C 0.0066 0.64969 0.00886 0.67191 0.01112 0.69383 C 0.01042 0.73796 0.00782 0.84537 0.01112 0.8929 C 0.01233 0.90926 0.01754 0.9142 0.02066 0.92624 C 0.02917 0.95957 0.04289 0.97932 0.06042 0.99568 C 0.07344 1.02037 0.05608 0.99074 0.07153 1.00741 C 0.07344 1.00957 0.07431 1.01451 0.07622 1.01667 C 0.07865 1.01975 0.0816 1.02037 0.08421 1.02284 C 0.08959 1.02778 0.0948 1.03519 0.1 1.04074 C 0.11077 1.05247 0.12622 1.06327 0.1382 1.0679 C 0.14792 1.07593 0.15799 1.08395 0.16823 1.08889 C 0.16928 1.09105 0.17014 1.09352 0.17153 1.09537 C 0.17292 1.09691 0.17622 1.09815 0.17622 1.09877 " pathEditMode="relative" rAng="0" ptsTypes="ffffffffffffffffffffA">
                                      <p:cBhvr>
                                        <p:cTn id="30" dur="6000" fill="hold"/>
                                        <p:tgtEl>
                                          <p:spTgt spid="5135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671900" y="549380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repeatCount="indefinite" accel="50000" decel="50000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animMotion origin="layout" path="M 4.16667E-6 1.51684E-6 C -0.00191 0.00494 -0.00486 0.00865 -0.00642 0.01421 C -0.00729 0.0176 -0.00729 0.02162 -0.00799 0.02533 C -0.01024 0.03645 -0.01389 0.04417 -0.01753 0.05375 C -0.01944 0.05931 -0.02031 0.06518 -0.02222 0.07043 C -0.02656 0.11183 -0.025 0.09113 -0.02708 0.13283 C -0.02691 0.173 -0.05781 0.6472 -0.01753 0.86994 C -0.01649 0.88816 -0.01476 0.90083 -0.01267 0.91782 C -0.01094 0.95397 -0.0066 0.98764 -0.00156 1.02255 C -0.00104 1.02564 0.00087 1.0278 0.00156 1.03089 C 0.00608 1.04942 0.0066 1.07043 0.01267 1.08742 C 0.0132 1.09113 0.01337 1.09515 0.01424 1.09854 C 0.01493 1.10101 0.01684 1.10194 0.01736 1.10441 C 0.02708 1.15168 0.01181 1.09731 0.02222 1.13253 C 0.02413 1.14983 0.02899 1.16218 0.03333 1.17763 " pathEditMode="relative" rAng="0" ptsTypes="ffffffffffffffA">
                                      <p:cBhvr>
                                        <p:cTn id="32" dur="6000" fill="hold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44444E-6 -2.71605E-6 C -0.00296 0.02994 -0.00868 0.05648 -0.01424 0.08334 C -0.01667 0.09568 -0.02066 0.12037 -0.02066 0.12068 C -0.02414 0.16204 -0.02223 0.14537 -0.02535 0.17006 C -0.02605 0.18951 -0.02882 0.20926 -0.02848 0.22871 C -0.02813 0.25679 -0.02674 0.28457 -0.02535 0.31266 C -0.02379 0.34414 -0.00782 0.38673 0.00156 0.41142 C 0.00399 0.43087 0.01736 0.47253 0.02378 0.4892 C 0.02534 0.50185 0.02725 0.51111 0.0302 0.52315 C 0.03072 0.52902 0.0309 0.53581 0.03177 0.54167 C 0.03246 0.54722 0.03437 0.55185 0.03489 0.55741 C 0.0368 0.57716 0.03645 0.59414 0.03975 0.61297 C 0.03906 0.68457 0.04947 0.78581 0.01423 0.83581 C 0.00816 0.85618 0.00121 0.87408 -0.00625 0.89198 C -0.01146 0.90402 -0.01285 0.89506 -0.01737 0.91976 C -0.01945 0.93087 -0.02171 0.94506 -0.02535 0.95371 C -0.02743 0.95895 -0.03178 0.96914 -0.03334 0.97562 C -0.03993 1.00155 -0.029 0.96667 -0.03803 0.99414 C -0.04132 1.01945 -0.03733 0.99445 -0.04289 1.01605 C -0.04566 1.02624 -0.04566 1.03642 -0.04914 1.04692 C -0.04966 1.04969 -0.05 1.05309 -0.0507 1.05618 C -0.05157 1.0605 -0.0533 1.0642 -0.054 1.06821 C -0.06077 1.1071 -0.05035 1.06327 -0.05868 1.0963 C -0.06059 1.11482 -0.06476 1.12068 -0.06667 1.13951 C -0.06737 1.14568 -0.06754 1.15216 -0.06823 1.15803 C -0.0691 1.16482 -0.07136 1.17655 -0.07136 1.17747 " pathEditMode="relative" rAng="0" ptsTypes="fffffffffffffffffffffffffA">
                                      <p:cBhvr>
                                        <p:cTn id="34" dur="60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109400" y="588580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repeatCount="indefinite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04045 0.0349 C -0.04288 0.04819 -0.05 0.05746 -0.05469 0.06889 C -0.05989 0.09638 -0.05139 0.05715 -0.06111 0.08279 C -0.06232 0.0865 -0.06163 0.09082 -0.06267 0.09453 C -0.06371 0.09793 -0.06614 0.09947 -0.06736 0.10287 C -0.06875 0.10627 -0.06962 0.10997 -0.07066 0.11399 C -0.07517 0.13253 -0.0684 0.11028 -0.07378 0.13654 C -0.07604 0.14797 -0.08212 0.15631 -0.08489 0.16774 C -0.09219 0.19709 -0.09913 0.22644 -0.10712 0.25517 C -0.10816 0.26475 -0.10764 0.27494 -0.11024 0.28359 C -0.11371 0.29533 -0.11545 0.30398 -0.11667 0.31726 C -0.11892 0.34013 -0.12014 0.36886 -0.12465 0.39079 C -0.12517 0.55267 -0.12465 0.71485 -0.12621 0.87673 C -0.12656 0.9206 -0.14062 0.9725 -0.15 1.01204 C -0.15451 1.03151 -0.15729 1.05066 -0.1658 1.0658 C -0.1684 1.08032 -0.17552 1.08835 -0.17847 1.10256 C -0.18212 1.12017 -0.1901 1.13716 -0.19757 1.15044 C -0.1993 1.16033 -0.19861 1.15878 -0.20243 1.16743 C -0.2033 1.1696 -0.20555 1.1733 -0.20555 1.1733 " pathEditMode="relative" rAng="0" ptsTypes="ffffffffffffffffffA">
                                      <p:cBhvr>
                                        <p:cTn id="36" dur="6000" fill="hold"/>
                                        <p:tgtEl>
                                          <p:spTgt spid="5138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repeatCount="indefinite" accel="50000" decel="50000" fill="hold" nodeType="withEffect">
                                  <p:stCondLst>
                                    <p:cond delay="4750"/>
                                  </p:stCondLst>
                                  <p:childTnLst>
                                    <p:animMotion origin="layout" path="M -0.00017 2.46914E-7 C -0.00469 0.05802 0.0007 -0.01389 -0.0033 0.11852 C -0.00382 0.14383 -0.01111 0.17037 -0.01423 0.19506 C -0.01753 0.22469 -0.02344 0.25463 -0.03698 0.27654 C -0.03993 0.29043 -0.0493 0.30401 -0.05555 0.31605 C -0.06389 0.33241 -0.07066 0.35062 -0.07969 0.36543 C -0.08264 0.3787 -0.08715 0.38889 -0.09236 0.4 C -0.09583 0.41883 -0.11059 0.43889 -0.11701 0.45679 C -0.12239 0.47284 -0.12656 0.49043 -0.13385 0.50525 C -0.13923 0.51821 -0.14635 0.52901 -0.15208 0.54074 C -0.15659 0.55031 -0.16024 0.5642 -0.16562 0.57284 C -0.17031 0.57901 -0.17465 0.58086 -0.17969 0.58673 C -0.20243 0.61389 -0.22482 0.63858 -0.24896 0.66173 C -0.25521 0.67593 -0.26423 0.68796 -0.27326 0.69877 C -0.27951 0.71914 -0.28333 0.72284 -0.29288 0.73827 C -0.29375 0.74228 -0.29444 0.74691 -0.296 0.75062 C -0.29705 0.75309 -0.29965 0.75309 -0.30052 0.75556 C -0.30173 0.75833 -0.30087 0.76265 -0.30208 0.76543 C -0.30364 0.76944 -0.30607 0.77191 -0.30816 0.77531 C -0.31059 0.78981 -0.31614 0.81049 -0.32048 0.82469 C -0.32291 0.85309 -0.32517 0.87994 -0.32517 0.90864 " pathEditMode="relative" rAng="0" ptsTypes="ffffffffffffffffffffA">
                                      <p:cBhvr>
                                        <p:cTn id="38" dur="6000" fill="hold"/>
                                        <p:tgtEl>
                                          <p:spTgt spid="5139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1621500" y="447220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repeatCount="indefinite" accel="50000" decel="5000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2.77778E-6 -9.87654E-7 C -0.0066 0.00957 -0.01302 0.01914 -0.01945 0.0284 C -0.02518 0.03704 -0.02795 0.05062 -0.03212 0.06173 C -0.03455 0.06821 -0.03854 0.07222 -0.04167 0.07716 C -0.05538 0.1287 -0.06945 0.17531 -0.07657 0.2321 C -0.07882 0.28303 -0.08004 0.29599 -0.075 0.36389 C -0.07257 0.39691 -0.0599 0.42438 -0.05139 0.45401 C -0.04879 0.46389 -0.04653 0.47346 -0.04323 0.48241 C -0.04028 0.49012 -0.03716 0.49753 -0.03472 0.50587 C -0.0283 0.52778 -0.02413 0.54784 -0.01528 0.56759 C -0.01285 0.58087 -0.01111 0.5929 -0.00972 0.60648 C -0.01025 0.62037 -0.01007 0.63426 -0.01111 0.64753 C -0.01233 0.66358 -0.01997 0.68457 -0.02361 0.69938 C -0.03056 0.72716 -0.03698 0.75741 -0.04879 0.77932 C -0.0507 0.79537 -0.05556 0.80247 -0.0599 0.8179 C -0.06077 0.82161 -0.06129 0.82562 -0.0625 0.8284 C -0.06667 0.83611 -0.07188 0.84228 -0.07657 0.84908 C -0.08073 0.85556 -0.08941 0.86049 -0.09462 0.86698 C -0.10174 0.87685 -0.10625 0.88889 -0.1125 0.90062 C -0.11146 0.92624 -0.11337 0.93457 -0.10695 0.95216 C -0.10799 0.99815 -0.10712 1.04475 -0.13056 1.07099 C -0.13611 1.08642 -0.12986 1.07191 -0.14167 1.08642 C -0.14931 1.09568 -0.15521 1.11204 -0.16389 1.11728 C -0.16597 1.12006 -0.16788 1.12222 -0.16945 1.125 C -0.17101 1.12809 -0.17188 1.13241 -0.17361 1.13549 C -0.17518 1.13796 -0.17743 1.13827 -0.17917 1.14074 C -0.18577 1.14908 -0.19063 1.1608 -0.19723 1.16914 C -0.19966 1.17593 -0.20087 1.1821 -0.20278 1.18982 " pathEditMode="relative" rAng="0" ptsTypes="fffffffffffffffffffffffffffA">
                                      <p:cBhvr>
                                        <p:cTn id="40" dur="6000" fill="hold"/>
                                        <p:tgtEl>
                                          <p:spTgt spid="5140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1013900" y="594750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0" presetClass="path" presetSubtype="0" repeatCount="indefinite" accel="50000" decel="50000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animMotion origin="layout" path="M -0.04045 0.0349 C -0.04288 0.04819 -0.05 0.05746 -0.05469 0.06889 C -0.05989 0.09638 -0.05139 0.05715 -0.06111 0.08279 C -0.06232 0.0865 -0.06163 0.09082 -0.06267 0.09453 C -0.06371 0.09793 -0.06614 0.09947 -0.06736 0.10287 C -0.06875 0.10627 -0.06962 0.10997 -0.07066 0.11399 C -0.07517 0.13253 -0.0684 0.11028 -0.07378 0.13654 C -0.07604 0.14797 -0.08212 0.15631 -0.08489 0.16774 C -0.09219 0.19709 -0.09913 0.22644 -0.10712 0.25517 C -0.10816 0.26475 -0.10764 0.27494 -0.11024 0.28359 C -0.11371 0.29533 -0.11545 0.30398 -0.11667 0.31726 C -0.11892 0.34013 -0.12014 0.36886 -0.12465 0.39079 C -0.12517 0.55267 -0.12465 0.71485 -0.12621 0.87673 C -0.12656 0.9206 -0.14062 0.9725 -0.15 1.01204 C -0.15451 1.03151 -0.15729 1.05066 -0.1658 1.0658 C -0.1684 1.08032 -0.17552 1.08835 -0.17847 1.10256 C -0.18212 1.12017 -0.1901 1.13716 -0.19757 1.15044 C -0.1993 1.16033 -0.19861 1.15878 -0.20243 1.16743 C -0.2033 1.1696 -0.20555 1.1733 -0.20555 1.1733 " pathEditMode="relative" rAng="0" ptsTypes="ffffffffffffffffffA">
                                      <p:cBhvr>
                                        <p:cTn id="42" dur="6000" fill="hold"/>
                                        <p:tgtEl>
                                          <p:spTgt spid="5141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0" presetClass="path" presetSubtype="0" repeatCount="indefinite" accel="50000" decel="50000" fill="hold" nodeType="withEffect">
                                  <p:stCondLst>
                                    <p:cond delay="5750"/>
                                  </p:stCondLst>
                                  <p:childTnLst>
                                    <p:animMotion origin="layout" path="M -2.5E-6 4.07407E-6 C -0.0033 0.02098 -0.00764 0.04321 -0.00955 0.06481 C -0.01093 0.08055 -0.01076 0.09382 -0.0158 0.10709 C -0.01909 0.125 -0.02205 0.1429 -0.02534 0.1608 C -0.02795 0.17469 -0.02812 0.19166 -0.03021 0.20586 C -0.03316 0.22592 -0.03628 0.24135 -0.03802 0.26234 C -0.03732 0.31388 -0.04184 0.38827 -0.02691 0.44012 C -0.02396 0.46635 -0.01666 0.48611 -0.01111 0.5108 C -0.00538 0.53611 -0.00104 0.56172 0.00486 0.58672 C 0.0066 0.60771 0.00886 0.62839 0.01111 0.64907 C 0.01042 0.69012 0.00782 0.79074 0.01111 0.83518 C 0.01233 0.8503 0.01754 0.85493 0.02066 0.86635 C 0.02917 0.89753 0.04288 0.91605 0.06042 0.93117 C 0.07344 0.95432 0.05608 0.92654 0.07153 0.94228 C 0.07344 0.94413 0.07431 0.94876 0.07622 0.95092 C 0.07865 0.9537 0.0816 0.95432 0.0842 0.95648 C 0.08959 0.96111 0.09479 0.96821 0.1 0.97345 C 0.11077 0.98426 0.12622 0.99444 0.1382 0.99876 C 0.14792 1.00617 0.15799 1.01388 0.16823 1.01851 C 0.16927 1.02037 0.17014 1.02284 0.17153 1.02438 C 0.17292 1.02592 0.17622 1.02716 0.17622 1.02747 " pathEditMode="relative" rAng="0" ptsTypes="ffffffffffffffffffffA">
                                      <p:cBhvr>
                                        <p:cTn id="44" dur="6000" fill="hold"/>
                                        <p:tgtEl>
                                          <p:spTgt spid="5142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671900" y="5135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 bldLvl="0" animBg="1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:\新建文件夹 (7)\同学会\34479\4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07" r="25194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2" descr="C:\Users\jsj\Desktop\PPT\新建文件夹\cc11728b4710b912a17d9c52c3fdfc03934522d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1492250"/>
            <a:ext cx="2187575" cy="1457325"/>
          </a:xfrm>
          <a:prstGeom prst="rect">
            <a:avLst/>
          </a:prstGeom>
          <a:noFill/>
          <a:ln w="190500" cap="sq" cmpd="sng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3" descr="C:\Users\jsj\Desktop\PPT\新建文件夹\baac4504d23fecbe9df0473f7a8d7dd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925" y="1492250"/>
            <a:ext cx="2187575" cy="1457325"/>
          </a:xfrm>
          <a:prstGeom prst="rect">
            <a:avLst/>
          </a:prstGeom>
          <a:noFill/>
          <a:ln w="190500" cap="sq" cmpd="sng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4" descr="C:\Users\jsj\Desktop\PPT\新建文件夹\bc55845cccc90137098dfc45f8811bb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2650" y="3302000"/>
            <a:ext cx="2312988" cy="1457325"/>
          </a:xfrm>
          <a:prstGeom prst="rect">
            <a:avLst/>
          </a:prstGeom>
          <a:noFill/>
          <a:ln w="190500" cap="sq" cmpd="sng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6175" y="3302000"/>
            <a:ext cx="2187575" cy="1457325"/>
          </a:xfrm>
          <a:prstGeom prst="rect">
            <a:avLst/>
          </a:prstGeom>
          <a:noFill/>
          <a:ln w="190500" cap="sq" cmpd="sng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4" descr="C:\Users\Administrator\Desktop\新建文件夹 (6)\730e0cf3d7ca7bcbbc1b79c0bf096b63f724a8f9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88" y="5683250"/>
            <a:ext cx="315912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4" descr="C:\Users\Administrator\Desktop\新建文件夹 (6)\730e0cf3d7ca7bcbbc1b79c0bf096b63f724a8f9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9025" y="2628900"/>
            <a:ext cx="311150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4" descr="C:\Users\Administrator\Desktop\新建文件夹 (6)\730e0cf3d7ca7bcbbc1b79c0bf096b63f724a8f9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075" y="6007100"/>
            <a:ext cx="347663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4" descr="C:\Users\Administrator\Desktop\新建文件夹 (6)\730e0cf3d7ca7bcbbc1b79c0bf096b63f724a8f9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3125" y="3305175"/>
            <a:ext cx="322262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5" name="Picture 4" descr="C:\Users\Administrator\Desktop\新建文件夹 (6)\730e0cf3d7ca7bcbbc1b79c0bf096b63f724a8f9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3713" y="4273550"/>
            <a:ext cx="32385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6" name="Picture 4" descr="C:\Users\Administrator\Desktop\新建文件夹 (6)\730e0cf3d7ca7bcbbc1b79c0bf096b63f724a8f9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77975" y="5183188"/>
            <a:ext cx="357187" cy="35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7" name="Picture 4" descr="C:\Users\Administrator\Desktop\新建文件夹 (6)\730e0cf3d7ca7bcbbc1b79c0bf096b63f724a8f9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6900" y="5722938"/>
            <a:ext cx="309562" cy="30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8" name="Picture 4" descr="C:\Users\Administrator\Desktop\新建文件夹 (6)\730e0cf3d7ca7bcbbc1b79c0bf096b63f724a8f9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3288" y="4119563"/>
            <a:ext cx="352425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9" name="Picture 4" descr="C:\Users\Administrator\Desktop\新建文件夹 (6)\730e0cf3d7ca7bcbbc1b79c0bf096b63f724a8f9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250" y="5741988"/>
            <a:ext cx="361950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0" name="Picture 4" descr="C:\Users\Administrator\Desktop\新建文件夹 (6)\730e0cf3d7ca7bcbbc1b79c0bf096b63f724a8f9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2938" y="2451100"/>
            <a:ext cx="3556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1" name="Picture 4" descr="C:\Users\Administrator\Desktop\新建文件夹 (6)\730e0cf3d7ca7bcbbc1b79c0bf096b63f724a8f9.jp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2350" y="1630363"/>
            <a:ext cx="355600" cy="35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2" name="Picture 4" descr="C:\Users\Administrator\Desktop\新建文件夹 (6)\730e0cf3d7ca7bcbbc1b79c0bf096b63f724a8f9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5350" y="5121275"/>
            <a:ext cx="346075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3" name="Picture 4" descr="C:\Users\Administrator\Desktop\新建文件夹 (6)\730e0cf3d7ca7bcbbc1b79c0bf096b63f724a8f9.jp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5643563"/>
            <a:ext cx="357188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4" name="Picture 4" descr="C:\Users\Administrator\Desktop\新建文件夹 (6)\730e0cf3d7ca7bcbbc1b79c0bf096b63f724a8f9.jp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3888" y="6748463"/>
            <a:ext cx="354012" cy="35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65" name="椭圆 22"/>
          <p:cNvSpPr>
            <a:spLocks noChangeArrowheads="1"/>
          </p:cNvSpPr>
          <p:nvPr/>
        </p:nvSpPr>
        <p:spPr bwMode="auto">
          <a:xfrm>
            <a:off x="1708150" y="5927725"/>
            <a:ext cx="117475" cy="117475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75000">
                <a:srgbClr val="FFFFFF"/>
              </a:gs>
              <a:gs pos="100000">
                <a:srgbClr val="FFFFFF"/>
              </a:gs>
            </a:gsLst>
            <a:path path="rect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25400" cap="flat" cmpd="sng">
                <a:solidFill>
                  <a:srgbClr val="395E8A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</p:spTree>
  </p:cSld>
  <p:clrMapOvr>
    <a:masterClrMapping/>
  </p:clrMapOvr>
  <p:transition spd="med" advTm="85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7" dur="800" decel="100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3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21" dur="800" decel="100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3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35" dur="800" decel="100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3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49" dur="800" decel="100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3" presetClass="entr" presetSubtype="36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0" presetClass="path" presetSubtype="0" repeatCount="indefinite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4.16667E-6 2.59259E-6 C 0.00243 -0.01513 0.00556 -0.02747 0.01181 -0.03858 C 0.01511 -0.05587 0.01042 -0.03519 0.01719 -0.05278 C 0.01806 -0.05494 0.01754 -0.05834 0.01875 -0.05988 C 0.02084 -0.0642 0.02466 -0.06574 0.02657 -0.06976 C 0.02969 -0.075 0.03108 -0.07809 0.03473 -0.08148 C 0.03612 -0.08272 0.03768 -0.08272 0.03889 -0.08395 C 0.05209 -0.09692 0.04184 -0.09105 0.05226 -0.09568 C 0.05695 -0.10155 0.06042 -0.10309 0.0658 -0.10525 C 0.07605 -0.11729 0.08924 -0.11976 0.10105 -0.12222 C 0.11684 -0.13148 0.10105 -0.12315 0.11841 -0.12932 C 0.13351 -0.13457 0.14809 -0.14229 0.1632 -0.14599 C 0.16459 -0.14692 0.16563 -0.14815 0.16702 -0.14846 C 0.17032 -0.14969 0.17362 -0.14939 0.17639 -0.15062 C 0.1882 -0.15618 0.19931 -0.16698 0.21042 -0.17469 C 0.21493 -0.17809 0.22223 -0.17963 0.22657 -0.18426 C 0.23282 -0.19074 0.23716 -0.19815 0.24393 -0.20093 C 0.24862 -0.20618 0.25261 -0.21235 0.25782 -0.21543 C 0.26528 -0.22871 0.2757 -0.24043 0.28455 -0.25124 C 0.28664 -0.25371 0.2882 -0.25772 0.29011 -0.26081 C 0.29636 -0.26945 0.29948 -0.27315 0.30487 -0.27963 C 0.30747 -0.29352 0.30539 -0.28519 0.31424 -0.30124 C 0.31563 -0.30371 0.31719 -0.30618 0.31841 -0.30834 C 0.3198 -0.31081 0.32223 -0.31543 0.32223 -0.31513 C 0.32587 -0.33241 0.32084 -0.31297 0.32934 -0.325 C 0.33056 -0.32655 0.32969 -0.33025 0.33056 -0.33241 C 0.33212 -0.33519 0.33421 -0.33704 0.33612 -0.33951 C 0.34098 -0.35679 0.33594 -0.34167 0.34393 -0.35834 C 0.34966 -0.37006 0.35243 -0.38488 0.35764 -0.39661 C 0.35938 -0.40803 0.36181 -0.41358 0.3658 -0.42315 C 0.36928 -0.44167 0.36389 -0.41667 0.37118 -0.43735 C 0.37257 -0.44074 0.37275 -0.44537 0.37362 -0.44908 C 0.37726 -0.4605 0.38125 -0.4713 0.38455 -0.48272 C 0.3908 -0.50309 0.39636 -0.52408 0.40226 -0.54476 C 0.40382 -0.55093 0.40678 -0.55556 0.40886 -0.56142 C 0.41632 -0.58179 0.42587 -0.60155 0.43212 -0.62346 C 0.43438 -0.63241 0.4375 -0.64074 0.44011 -0.64969 C 0.44271 -0.65988 0.44167 -0.66081 0.44532 -0.66883 C 0.45938 -0.69784 0.44323 -0.66019 0.45487 -0.68797 C 0.45539 -0.69013 0.45573 -0.6929 0.45625 -0.69506 C 0.45712 -0.69784 0.45816 -0.69939 0.45903 -0.70247 C 0.46146 -0.71358 0.46303 -0.72655 0.46563 -0.73797 C 0.46789 -0.74722 0.47136 -0.75525 0.47396 -0.7642 C 0.47969 -0.78519 0.48455 -0.80618 0.4915 -0.82562 C 0.49289 -0.82994 0.49393 -0.83395 0.49549 -0.83766 C 0.49705 -0.84198 0.49914 -0.84568 0.50087 -0.84969 C 0.50226 -0.85463 0.50348 -0.85957 0.50487 -0.8642 C 0.51684 -0.89784 0.5283 -0.92253 0.54393 -0.95031 C 0.55 -0.96081 0.55243 -0.97562 0.55608 -0.98858 C 0.55851 -0.99506 0.56129 -0.99908 0.56424 -1.00463 C 0.5665 -1.01698 0.56441 -1.00834 0.56962 -1.02161 C 0.57917 -1.04568 0.57743 -1.0463 0.59132 -1.06451 C 0.5941 -1.0679 0.59636 -1.07284 0.59948 -1.07408 C 0.6073 -1.07778 0.61598 -1.08272 0.62396 -1.08827 C 0.63282 -1.09537 0.63959 -1.10185 0.64931 -1.10494 C 0.66789 -1.11081 0.65712 -1.10432 0.67257 -1.10957 C 0.68386 -1.1142 0.69618 -1.11667 0.70747 -1.12161 C 0.71511 -1.125 0.72153 -1.1284 0.72917 -1.13118 C 0.74618 -1.13704 0.7632 -1.14506 0.78056 -1.15 C 0.79011 -1.15309 0.78403 -1.15185 0.79271 -1.15494 C 0.79723 -1.15648 0.80591 -1.15988 0.80591 -1.15957 C 0.80868 -1.16235 0.81146 -1.16451 0.81459 -1.16729 " pathEditMode="relative" rAng="0" ptsTypes="fffffffffffffffffffffffffffffffffffffffffffffffffffffffffffffA">
                                      <p:cBhvr>
                                        <p:cTn id="62" dur="4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4072900" y="-5836400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indefinite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>
                                      <p:cBhvr>
                                        <p:cTn id="64" dur="4000" tmFilter="0, 0; .2, .5; .8, .5; 1, 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000" autoRev="1" fill="hold"/>
                                        <p:tgtEl>
                                          <p:spTgt spid="61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6" presetClass="emph" presetSubtype="0" repeatCount="indefinite" autoRev="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Scale>
                                      <p:cBhvr>
                                        <p:cTn id="67" dur="4000" fill="hold"/>
                                        <p:tgtEl>
                                          <p:spTgt spid="6151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0" presetClass="path" presetSubtype="0" repeatCount="indefinite" accel="50000" decel="5000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Motion origin="layout" path="M 0.00243 0.00309 C 0.00416 -0.00804 0.00781 -0.017 0.00972 -0.02781 C 0.0118 -0.03893 0.01336 -0.04974 0.01493 -0.06117 C 0.01545 -0.0862 0.01562 -0.11153 0.01666 -0.13655 C 0.01736 -0.15509 0.02378 -0.17115 0.0309 -0.18598 C 0.03316 -0.19092 0.03264 -0.19772 0.03437 -0.20266 C 0.04062 -0.21965 0.0526 -0.24189 0.06614 -0.24746 C 0.07239 -0.25981 0.06614 -0.25116 0.07673 -0.25703 C 0.09184 -0.26537 0.09861 -0.27433 0.11562 -0.27804 C 0.12795 -0.28916 0.14357 -0.29472 0.15798 -0.29936 C 0.16041 -0.30028 0.1625 -0.30275 0.16493 -0.3043 C 0.1743 -0.30893 0.18541 -0.30924 0.19514 -0.3114 C 0.25972 -0.31048 0.3401 -0.32469 0.40885 -0.30183 C 0.45781 -0.30244 0.50659 -0.30275 0.55555 -0.3043 C 0.57934 -0.30492 0.60225 -0.31944 0.62604 -0.32314 C 0.64357 -0.3287 0.65972 -0.33272 0.67743 -0.33519 C 0.70937 -0.34322 0.74132 -0.35249 0.77291 -0.3633 C 0.78055 -0.36577 0.78837 -0.36856 0.796 -0.37041 C 0.80885 -0.37381 0.83489 -0.37968 0.83489 -0.37937 C 0.84496 -0.38462 0.85521 -0.38833 0.86493 -0.39389 C 0.86927 -0.39667 0.87291 -0.40068 0.87725 -0.40377 C 0.89878 -0.41675 0.87777 -0.40037 0.8967 -0.41273 C 0.90729 -0.41984 0.9151 -0.43467 0.925 -0.44362 C 0.93524 -0.46371 0.92864 -0.45413 0.94618 -0.47174 C 0.95156 -0.47699 0.95486 -0.48564 0.96041 -0.49058 C 0.96215 -0.49213 0.96389 -0.49398 0.9658 -0.49522 C 0.97343 -0.51097 0.96371 -0.49491 0.97639 -0.50479 C 0.9875 -0.51313 0.99757 -0.52704 1.00816 -0.53723 C 1.01093 -0.54866 1.01475 -0.54742 1.02048 -0.55638 C 1.02378 -0.56133 1.02621 -0.5672 1.02916 -0.57307 C 1.03246 -0.58913 1.03732 -0.5882 1.04531 -0.59902 C 1.05694 -0.61446 1.03993 -0.59809 1.05399 -0.61075 C 1.05521 -0.61323 1.05659 -0.61539 1.05764 -0.61755 C 1.05902 -0.62095 1.06111 -0.62744 1.06111 -0.62713 " pathEditMode="relative" rAng="0" ptsTypes="fffffffffffffffffffffffffffffffffA">
                                      <p:cBhvr>
                                        <p:cTn id="69" dur="4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5293400" y="-3154200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26" presetClass="emph" presetSubtype="0" repeatCount="indefinite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Effect>
                                      <p:cBhvr>
                                        <p:cTn id="71" dur="4000" tmFilter="0, 0; .2, .5; .8, .5; 1, 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000" autoRev="1" fill="hold"/>
                                        <p:tgtEl>
                                          <p:spTgt spid="61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6" presetClass="emph" presetSubtype="0" repeatCount="indefinite" autoRev="1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Scale>
                                      <p:cBhvr>
                                        <p:cTn id="74" dur="4000" fill="hold"/>
                                        <p:tgtEl>
                                          <p:spTgt spid="6152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32099E-6 C 0.00225 -0.01575 0.00486 -0.02871 0.01059 -0.04044 C 0.01354 -0.05834 0.0092 -0.03673 0.01527 -0.05525 C 0.01597 -0.05772 0.01562 -0.06081 0.01666 -0.06297 C 0.01857 -0.06698 0.02187 -0.06883 0.02395 -0.07315 C 0.02638 -0.0784 0.02777 -0.08179 0.0309 -0.08519 C 0.03229 -0.08673 0.03368 -0.08673 0.03472 -0.08797 C 0.04652 -0.10124 0.0375 -0.09537 0.0467 -0.10031 C 0.05086 -0.10618 0.05416 -0.10803 0.05885 -0.1105 C 0.06788 -0.12254 0.07968 -0.12531 0.09027 -0.12809 C 0.10434 -0.13766 0.09027 -0.12871 0.1059 -0.1355 C 0.11944 -0.14105 0.13246 -0.14877 0.14583 -0.15278 C 0.14704 -0.15371 0.14826 -0.15494 0.1493 -0.15525 C 0.15243 -0.15679 0.15538 -0.15649 0.15798 -0.15772 C 0.1684 -0.16328 0.17829 -0.175 0.18819 -0.18303 C 0.19218 -0.18612 0.19878 -0.18797 0.20277 -0.19291 C 0.20816 -0.1997 0.21232 -0.2071 0.21823 -0.21019 C 0.22257 -0.21605 0.22604 -0.22223 0.23055 -0.22562 C 0.2375 -0.23951 0.2467 -0.25186 0.25451 -0.26266 C 0.25659 -0.26575 0.25781 -0.26976 0.25954 -0.27284 C 0.2651 -0.2821 0.26788 -0.28612 0.27274 -0.29321 C 0.27517 -0.3071 0.27309 -0.29846 0.28107 -0.31513 C 0.28246 -0.31791 0.28368 -0.32007 0.28489 -0.32284 C 0.28611 -0.32531 0.28836 -0.33025 0.28836 -0.33025 C 0.29149 -0.34815 0.28698 -0.32778 0.29479 -0.34044 C 0.29566 -0.34198 0.29496 -0.34568 0.29583 -0.34784 C 0.29704 -0.35093 0.29895 -0.35278 0.30069 -0.35556 C 0.30503 -0.37377 0.30052 -0.35741 0.30763 -0.37531 C 0.31284 -0.38735 0.31545 -0.40309 0.31996 -0.41513 C 0.32152 -0.42747 0.32361 -0.43303 0.32708 -0.44291 C 0.33038 -0.46235 0.32552 -0.43642 0.33211 -0.45803 C 0.33333 -0.46142 0.3335 -0.46636 0.3342 -0.47037 C 0.3375 -0.4821 0.34114 -0.49352 0.34409 -0.50525 C 0.34965 -0.52686 0.35451 -0.54877 0.35989 -0.57037 C 0.36145 -0.57655 0.36406 -0.58179 0.36579 -0.58766 C 0.37239 -0.60926 0.38107 -0.62994 0.38663 -0.65278 C 0.38854 -0.66235 0.39149 -0.67068 0.39375 -0.68025 C 0.396 -0.69075 0.39513 -0.69198 0.39843 -0.70031 C 0.41093 -0.73056 0.39652 -0.69136 0.40694 -0.72037 C 0.40729 -0.72284 0.40763 -0.72531 0.40833 -0.72778 C 0.40885 -0.73056 0.41007 -0.7321 0.41059 -0.73519 C 0.41302 -0.74723 0.41423 -0.76081 0.41649 -0.77254 C 0.41857 -0.78241 0.4217 -0.79075 0.42395 -0.80031 C 0.42916 -0.82161 0.4335 -0.84414 0.43975 -0.86482 C 0.44079 -0.86883 0.44184 -0.87315 0.44323 -0.87716 C 0.44479 -0.88149 0.44652 -0.8855 0.44809 -0.88951 C 0.44948 -0.89476 0.45034 -0.8997 0.45173 -0.90463 C 0.4625 -0.93982 0.47274 -0.96605 0.48663 -0.99507 C 0.49201 -1.00618 0.49427 -1.02161 0.49757 -1.03488 C 0.49948 -1.04198 0.50208 -1.04661 0.50486 -1.05186 C 0.50694 -1.06513 0.50503 -1.05618 0.50954 -1.07007 C 0.5184 -1.09507 0.51649 -1.09568 0.52899 -1.11451 C 0.53142 -1.11821 0.53368 -1.12346 0.53628 -1.1247 C 0.5434 -1.1284 0.55104 -1.13365 0.55816 -1.13951 C 0.56597 -1.14661 0.57222 -1.15371 0.5809 -1.1571 C 0.59757 -1.16328 0.58802 -1.15618 0.60156 -1.16204 C 0.6118 -1.16636 0.62291 -1.16914 0.63298 -1.17439 C 0.63975 -1.17778 0.64548 -1.18179 0.65225 -1.18457 C 0.6677 -1.19075 0.68281 -1.19877 0.69826 -1.20433 C 0.70694 -1.2071 0.70138 -1.20587 0.7092 -1.20926 C 0.71336 -1.21112 0.721 -1.21451 0.721 -1.2142 C 0.72361 -1.21698 0.72604 -1.21914 0.72882 -1.22223 " pathEditMode="relative" rAng="0" ptsTypes="fffffffffffffffffffffffffffffffffffffffffffffffffffffffffffffA">
                                      <p:cBhvr>
                                        <p:cTn id="76" dur="40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3644100" y="-6111100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>
                                      <p:cBhvr>
                                        <p:cTn id="78" dur="4000" tmFilter="0, 0; .2, .5; .8, .5; 1, 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000" autoRev="1" fill="hold"/>
                                        <p:tgtEl>
                                          <p:spTgt spid="61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0" presetID="6" presetClass="emph" presetSubtype="0" repeatCount="indefinite" autoRev="1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Scale>
                                      <p:cBhvr>
                                        <p:cTn id="81" dur="4000" fill="hold"/>
                                        <p:tgtEl>
                                          <p:spTgt spid="615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0" presetClass="path" presetSubtype="0" repeatCount="indefinite" accel="50000" decel="5000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Motion origin="layout" path="M 3.05556E-6 1.86284E-6 C 0.00868 -0.01545 0.01944 -0.03213 0.03125 -0.03738 C 0.03246 -0.04016 0.03316 -0.04418 0.03472 -0.04634 C 0.03784 -0.04974 0.04514 -0.05252 0.04514 -0.05221 C 0.05208 -0.06488 0.0618 -0.06735 0.071 -0.07414 C 0.07448 -0.07631 0.0783 -0.07662 0.08125 -0.08001 C 0.09791 -0.09948 0.11771 -0.09855 0.13646 -0.10473 C 0.15069 -0.10936 0.16371 -0.11461 0.17795 -0.11709 C 0.23177 -0.1486 0.29114 -0.12512 0.34757 -0.12635 C 0.3559 -0.12944 0.36354 -0.13562 0.3717 -0.1384 C 0.38003 -0.14149 0.38854 -0.14427 0.39618 -0.15076 C 0.40781 -0.16095 0.41944 -0.16837 0.43229 -0.17238 C 0.44496 -0.18381 0.45642 -0.19339 0.47048 -0.1971 C 0.48194 -0.21069 0.49514 -0.21656 0.5085 -0.2215 C 0.51614 -0.23046 0.52396 -0.23479 0.53264 -0.23973 C 0.53472 -0.24097 0.53593 -0.24467 0.53784 -0.24591 C 0.54062 -0.24776 0.54375 -0.24745 0.54652 -0.24931 C 0.55434 -0.25301 0.56337 -0.26105 0.57066 -0.26753 C 0.57986 -0.27587 0.58923 -0.28452 0.59843 -0.29194 C 0.61076 -0.30182 0.62413 -0.30831 0.63663 -0.31665 C 0.63889 -0.3182 0.64114 -0.32036 0.6434 -0.32283 C 0.64531 -0.32469 0.6467 -0.32747 0.64861 -0.32901 C 0.65989 -0.33735 0.66267 -0.33766 0.67291 -0.34137 C 0.68368 -0.35372 0.69739 -0.35959 0.7092 -0.36886 C 0.72656 -0.38245 0.74392 -0.39697 0.76284 -0.40254 C 0.78316 -0.40902 0.77274 -0.40223 0.79045 -0.40902 C 0.80416 -0.41366 0.81892 -0.41613 0.83212 -0.42416 C 0.84062 -0.4291 0.85034 -0.43652 0.85972 -0.43652 C 0.94618 -0.43714 1.03281 -0.43652 1.11944 -0.43652 " pathEditMode="relative" rAng="0" ptsTypes="ffffffffffffffffffffffffffffA">
                                      <p:cBhvr>
                                        <p:cTn id="83" dur="40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5597200" y="-2187200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26" presetClass="emph" presetSubtype="0" repeatCount="indefinite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Effect>
                                      <p:cBhvr>
                                        <p:cTn id="85" dur="4000" tmFilter="0, 0; .2, .5; .8, .5; 1, 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000" autoRev="1" fill="hold"/>
                                        <p:tgtEl>
                                          <p:spTgt spid="61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6" presetClass="emph" presetSubtype="0" repeatCount="indefinite" autoRev="1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Scale>
                                      <p:cBhvr>
                                        <p:cTn id="88" dur="4000" fill="hold"/>
                                        <p:tgtEl>
                                          <p:spTgt spid="6154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0" presetClass="path" presetSubtype="0" repeatCount="indefinite" accel="50000" decel="5000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Motion origin="layout" path="M 0.12987 -0.16805 C 0.13125 -0.17825 0.13316 -0.18659 0.13681 -0.194 C 0.13889 -0.20543 0.13594 -0.19153 0.13994 -0.20358 C 0.14028 -0.20482 0.14011 -0.20698 0.1408 -0.20821 C 0.14202 -0.21099 0.14428 -0.21192 0.14549 -0.2147 C 0.14705 -0.21841 0.14809 -0.22026 0.15018 -0.22242 C 0.15105 -0.22335 0.15191 -0.22335 0.15244 -0.22428 C 0.16007 -0.23293 0.15417 -0.22922 0.16007 -0.23231 C 0.16268 -0.23571 0.16494 -0.23694 0.16789 -0.23849 C 0.17396 -0.24621 0.18143 -0.24806 0.1882 -0.24961 C 0.1974 -0.2561 0.1882 -0.25023 0.19862 -0.25455 C 0.2073 -0.25795 0.21563 -0.2632 0.22448 -0.26567 C 0.22518 -0.26629 0.22587 -0.26691 0.22657 -0.26722 C 0.22848 -0.26815 0.23039 -0.26784 0.23212 -0.26876 C 0.23889 -0.27216 0.24532 -0.27958 0.25191 -0.28483 C 0.25435 -0.28699 0.25886 -0.28792 0.26112 -0.29101 C 0.26476 -0.29564 0.26737 -0.30027 0.27136 -0.30244 C 0.27414 -0.30614 0.27622 -0.30985 0.27935 -0.3117 C 0.28369 -0.32097 0.28976 -0.3287 0.29462 -0.3358 C 0.29601 -0.33735 0.29688 -0.34043 0.29792 -0.34229 C 0.30139 -0.34816 0.3033 -0.35063 0.30643 -0.35495 C 0.30816 -0.36422 0.30678 -0.35866 0.31198 -0.36916 C 0.31285 -0.37102 0.31355 -0.37256 0.31441 -0.37411 C 0.31511 -0.37596 0.31667 -0.37874 0.31667 -0.37843 C 0.31858 -0.39017 0.31598 -0.3772 0.32066 -0.38523 C 0.32136 -0.38616 0.32101 -0.38863 0.32153 -0.39017 C 0.32223 -0.39203 0.32362 -0.39326 0.32466 -0.39481 C 0.32744 -0.40624 0.32466 -0.39635 0.32917 -0.40747 C 0.33247 -0.4152 0.33403 -0.42539 0.33716 -0.43311 C 0.33803 -0.44053 0.33941 -0.44423 0.34185 -0.45072 C 0.34393 -0.46308 0.3408 -0.4464 0.34497 -0.4603 C 0.34566 -0.46246 0.34601 -0.46555 0.34636 -0.46802 C 0.34844 -0.47574 0.35087 -0.48285 0.35278 -0.49057 C 0.35625 -0.50417 0.35955 -0.51807 0.36303 -0.53197 C 0.36389 -0.53599 0.36563 -0.53938 0.36685 -0.54309 C 0.37101 -0.55668 0.37674 -0.56997 0.38039 -0.58449 C 0.38178 -0.59067 0.38351 -0.59623 0.3849 -0.6021 C 0.38646 -0.60889 0.38577 -0.60982 0.38803 -0.61476 C 0.39619 -0.63392 0.38664 -0.6092 0.39341 -0.62774 C 0.39393 -0.62928 0.3941 -0.63083 0.39428 -0.63237 C 0.3948 -0.63392 0.39566 -0.63515 0.39584 -0.63701 C 0.3974 -0.64473 0.3981 -0.65338 0.39983 -0.6611 C 0.40105 -0.66728 0.40313 -0.67253 0.40469 -0.67871 C 0.40799 -0.69261 0.41077 -0.70651 0.41494 -0.71949 C 0.41546 -0.72196 0.41615 -0.72505 0.41702 -0.72752 C 0.41789 -0.72999 0.41928 -0.73277 0.42014 -0.73555 C 0.42101 -0.73864 0.42171 -0.74173 0.4224 -0.74482 C 0.42952 -0.76737 0.43612 -0.78406 0.44514 -0.80259 C 0.44862 -0.8097 0.45018 -0.81958 0.45209 -0.82823 C 0.45348 -0.83225 0.45521 -0.83534 0.45695 -0.83874 C 0.45834 -0.84708 0.45712 -0.84121 0.46025 -0.85017 C 0.46563 -0.86654 0.46441 -0.86685 0.47275 -0.8789 C 0.47431 -0.88075 0.4757 -0.88415 0.47744 -0.88538 C 0.48195 -0.88755 0.48698 -0.89064 0.4915 -0.89496 C 0.49671 -0.89929 0.5007 -0.90392 0.50625 -0.90608 C 0.51685 -0.9101 0.51077 -0.90546 0.5198 -0.90917 C 0.52639 -0.91226 0.53351 -0.9138 0.54011 -0.9172 C 0.54428 -0.91937 0.5481 -0.92184 0.55244 -0.92369 C 0.5625 -0.9274 0.57223 -0.93296 0.5823 -0.93636 C 0.58785 -0.9379 0.58438 -0.93728 0.58941 -0.93945 C 0.59219 -0.94068 0.59723 -0.94284 0.59723 -0.94254 C 0.59879 -0.94439 0.60018 -0.94593 0.60226 -0.94779 " pathEditMode="relative" rAng="0" ptsTypes="fffffffffffffffffffffffffffffffffffffffffffffffffffffffffffffA">
                                      <p:cBhvr>
                                        <p:cTn id="90" dur="40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2361100" y="-3898700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26" presetClass="emph" presetSubtype="0" repeatCount="indefinite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Effect>
                                      <p:cBhvr>
                                        <p:cTn id="92" dur="4000" tmFilter="0, 0; .2, .5; .8, .5; 1, 0"/>
                                        <p:tgtEl>
                                          <p:spTgt spid="61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3" dur="2000" autoRev="1" fill="hold"/>
                                        <p:tgtEl>
                                          <p:spTgt spid="61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4" presetID="6" presetClass="emph" presetSubtype="0" repeatCount="indefinite" autoRev="1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Scale>
                                      <p:cBhvr>
                                        <p:cTn id="95" dur="4000" fill="hold"/>
                                        <p:tgtEl>
                                          <p:spTgt spid="6155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96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2.59259E-6 C 0.00486 -0.0284 0.01459 -0.05155 0.02379 -0.07408 C 0.03021 -0.08951 0.02396 -0.08272 0.03299 -0.08889 C 0.03941 -0.10185 0.0467 -0.11142 0.05486 -0.11852 C 0.06198 -0.12469 0.0658 -0.11976 0.07309 -0.12963 C 0.0882 -0.15 0.10868 -0.15278 0.12604 -0.15926 C 0.15226 -0.16914 0.17761 -0.18272 0.20434 -0.18889 C 0.23386 -0.20371 0.20434 -0.19013 0.23368 -0.2 C 0.25452 -0.2071 0.27466 -0.22068 0.29566 -0.22593 C 0.30782 -0.23395 0.31962 -0.23797 0.33229 -0.24074 C 0.34358 -0.24846 0.35608 -0.24815 0.36684 -0.25556 C 0.38455 -0.26729 0.40243 -0.27716 0.41997 -0.28889 C 0.42709 -0.29383 0.43507 -0.29352 0.44167 -0.3 C 0.44931 -0.30679 0.45729 -0.31235 0.46372 -0.32222 C 0.47327 -0.33642 0.48577 -0.35556 0.4967 -0.36297 C 0.49914 -0.3679 0.50122 -0.37346 0.504 -0.37778 C 0.50677 -0.3821 0.51059 -0.38395 0.51302 -0.3892 C 0.51441 -0.39167 0.51407 -0.39661 0.51493 -0.4 C 0.51927 -0.41574 0.52622 -0.42655 0.53316 -0.43704 C 0.54254 -0.47469 0.53004 -0.42932 0.5441 -0.46297 C 0.54792 -0.47192 0.54983 -0.48334 0.5533 -0.4926 C 0.55382 -0.49784 0.55382 -0.50309 0.55504 -0.50741 C 0.55625 -0.51111 0.55886 -0.51204 0.56059 -0.51482 C 0.57604 -0.54167 0.56077 -0.52006 0.57344 -0.53704 C 0.57761 -0.55432 0.58229 -0.57531 0.5915 -0.58148 C 0.59566 -0.58951 0.60052 -0.59568 0.60434 -0.60371 C 0.60816 -0.61111 0.6099 -0.62222 0.61337 -0.62963 C 0.61563 -0.63426 0.62327 -0.64383 0.62639 -0.64815 C 0.63091 -0.66204 0.63664 -0.66729 0.64271 -0.67778 C 0.64844 -0.68735 0.65365 -0.69784 0.65903 -0.70741 C 0.67414 -0.73241 0.65139 -0.68087 0.68108 -0.74074 C 0.69775 -0.77439 0.67466 -0.72994 0.69393 -0.75926 C 0.6967 -0.76358 0.69844 -0.77006 0.70122 -0.77408 C 0.70278 -0.77624 0.70504 -0.77593 0.70677 -0.77778 C 0.71667 -0.78889 0.72622 -0.80247 0.73594 -0.81482 C 0.73854 -0.81821 0.74202 -0.81698 0.74497 -0.81852 C 0.74879 -0.82068 0.75243 -0.82315 0.75608 -0.82593 C 0.76927 -0.83673 0.78264 -0.8463 0.79618 -0.85556 C 0.80313 -0.86019 0.81094 -0.85926 0.81789 -0.86297 C 0.83264 -0.87068 0.84723 -0.87593 0.86198 -0.88148 C 0.88212 -0.88889 0.90209 -0.89939 0.92223 -0.90741 C 0.94584 -0.91698 0.96962 -0.92284 0.99341 -0.92963 C 1.00955 -0.94352 1.02552 -0.9463 1.04254 -0.95185 C 1.06476 -0.95895 1.08629 -0.96945 1.10834 -0.97408 C 1.14636 -0.99969 1.11198 -0.97778 1.21632 -0.97778 " pathEditMode="relative" rAng="0" ptsTypes="ffffffffffffffffffffffffffffffffffffffffffffA">
                                      <p:cBhvr>
                                        <p:cTn id="97" dur="40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6081600" y="-5000000"/>
                                    </p:animMotion>
                                  </p:childTnLst>
                                </p:cTn>
                              </p:par>
                              <p:par>
                                <p:cTn id="9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>
                                      <p:cBhvr>
                                        <p:cTn id="99" dur="4000" tmFilter="0, 0; .2, .5; .8, .5; 1, 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000" autoRev="1" fill="hold"/>
                                        <p:tgtEl>
                                          <p:spTgt spid="61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2" dur="4000" fill="hold"/>
                                        <p:tgtEl>
                                          <p:spTgt spid="6156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0" presetClass="path" presetSubtype="0" repeatCount="indefinite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1.11111E-6 -7.40741E-7 C 0.00243 -0.01574 0.00521 -0.02839 0.01094 -0.03981 C 0.01372 -0.05741 0.00955 -0.03611 0.01563 -0.05432 C 0.01632 -0.05679 0.0158 -0.06018 0.01684 -0.06173 C 0.01892 -0.06605 0.02205 -0.06759 0.02396 -0.0716 C 0.02656 -0.07716 0.02778 -0.08055 0.03108 -0.08395 C 0.03212 -0.08518 0.03351 -0.08518 0.03455 -0.08673 C 0.04618 -0.1 0.03733 -0.09414 0.04636 -0.09876 C 0.05052 -0.10432 0.05382 -0.10617 0.05851 -0.10864 C 0.06736 -0.12068 0.07917 -0.12346 0.08958 -0.12593 C 0.10347 -0.13549 0.08958 -0.12716 0.10504 -0.13333 C 0.1184 -0.13889 0.13125 -0.1466 0.14445 -0.15062 C 0.14583 -0.15123 0.14688 -0.15247 0.14792 -0.15309 C 0.15087 -0.15432 0.15382 -0.15401 0.15642 -0.15555 C 0.16667 -0.1608 0.17656 -0.17222 0.18646 -0.17994 C 0.19028 -0.18333 0.19688 -0.18518 0.2007 -0.19012 C 0.20608 -0.1966 0.21024 -0.20401 0.21615 -0.2071 C 0.22014 -0.21265 0.22361 -0.21883 0.2283 -0.22191 C 0.23507 -0.2358 0.24427 -0.24815 0.25208 -0.25895 C 0.25399 -0.26173 0.25521 -0.26574 0.25695 -0.26883 C 0.2625 -0.27778 0.26528 -0.28148 0.26997 -0.28858 C 0.2724 -0.30247 0.27049 -0.29383 0.2783 -0.31049 C 0.27969 -0.31296 0.2809 -0.31543 0.28212 -0.31759 C 0.28333 -0.32037 0.28559 -0.32531 0.28559 -0.325 C 0.28872 -0.3429 0.28438 -0.32284 0.29184 -0.33518 C 0.29288 -0.33673 0.29219 -0.34043 0.29288 -0.34259 C 0.29427 -0.34568 0.29601 -0.34722 0.29774 -0.35 C 0.30208 -0.3679 0.29774 -0.35216 0.30469 -0.36975 C 0.30972 -0.38117 0.31215 -0.39691 0.31684 -0.40895 C 0.3184 -0.42068 0.32049 -0.42623 0.32413 -0.43642 C 0.32708 -0.45555 0.3224 -0.42963 0.32882 -0.45093 C 0.33004 -0.45463 0.33021 -0.45926 0.3309 -0.46296 C 0.3342 -0.475 0.33767 -0.48611 0.3408 -0.49753 C 0.34618 -0.51883 0.35104 -0.54043 0.35625 -0.56173 C 0.35781 -0.5679 0.36059 -0.57315 0.36215 -0.57901 C 0.36875 -0.6 0.37743 -0.62037 0.38281 -0.6429 C 0.3849 -0.65216 0.38767 -0.6608 0.38993 -0.67006 C 0.39219 -0.68025 0.39132 -0.68148 0.39462 -0.68951 C 0.40712 -0.71944 0.39254 -0.68086 0.40278 -0.70926 C 0.40347 -0.71173 0.40365 -0.71451 0.40417 -0.71697 C 0.40504 -0.71944 0.40608 -0.72099 0.4066 -0.72407 C 0.40886 -0.7358 0.41007 -0.74907 0.41267 -0.7608 C 0.41441 -0.77037 0.41754 -0.7787 0.41979 -0.78827 C 0.425 -0.80957 0.42934 -0.83117 0.43542 -0.85185 C 0.43663 -0.85586 0.4375 -0.85988 0.43889 -0.86389 C 0.44045 -0.8679 0.44219 -0.87191 0.44375 -0.87623 C 0.44497 -0.88117 0.44601 -0.88642 0.44722 -0.89105 C 0.45799 -0.92593 0.46806 -0.95123 0.48195 -0.97994 C 0.48715 -0.99074 0.48924 -1.00617 0.49254 -1.01914 C 0.49462 -1.02654 0.49722 -1.03055 0.5 -1.03611 C 0.50191 -1.04876 0.50017 -1.04012 0.50469 -1.0537 C 0.5132 -1.07839 0.51146 -1.07932 0.52396 -1.09784 C 0.52622 -1.10123 0.5283 -1.10617 0.53125 -1.10772 C 0.53802 -1.11111 0.54566 -1.11636 0.55261 -1.12191 C 0.56059 -1.12901 0.56667 -1.13611 0.57535 -1.1392 C 0.59167 -1.14537 0.58212 -1.13827 0.59566 -1.14414 C 0.6059 -1.14876 0.61667 -1.15123 0.62674 -1.15648 C 0.63333 -1.15988 0.63924 -1.16358 0.64583 -1.16667 C 0.66111 -1.17253 0.67622 -1.18086 0.69149 -1.18611 C 0.7 -1.18889 0.69462 -1.18765 0.70226 -1.19105 C 0.70625 -1.1929 0.71389 -1.19599 0.71389 -1.19568 C 0.71649 -1.19815 0.71892 -1.20093 0.7217 -1.2037 " pathEditMode="relative" rAng="0" ptsTypes="fffffffffffffffffffffffffffffffffffffffffffffffffffffffffffffA">
                                      <p:cBhvr>
                                        <p:cTn id="104" dur="4000" fill="hold"/>
                                        <p:tgtEl>
                                          <p:spTgt spid="6157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3607600" y="-6018500"/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26" presetClass="emph" presetSubtype="0" repeatCount="indefinite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>
                                      <p:cBhvr>
                                        <p:cTn id="106" dur="4000" tmFilter="0, 0; .2, .5; .8, .5; 1, 0"/>
                                        <p:tgtEl>
                                          <p:spTgt spid="61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7" dur="2000" autoRev="1" fill="hold"/>
                                        <p:tgtEl>
                                          <p:spTgt spid="61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8" presetID="6" presetClass="emph" presetSubtype="0" repeatCount="indefinite" autoRev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Scale>
                                      <p:cBhvr>
                                        <p:cTn id="109" dur="4000" fill="hold"/>
                                        <p:tgtEl>
                                          <p:spTgt spid="6157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10" presetID="0" presetClass="path" presetSubtype="0" repeatCount="indefinite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1.38889E-6 2.71605E-6 C 0.00261 -0.01142 0.00538 -0.0213 0.01146 -0.02994 C 0.01458 -0.0429 0.01007 -0.02716 0.01649 -0.04074 C 0.01736 -0.0426 0.01684 -0.04506 0.01788 -0.0463 C 0.02014 -0.04939 0.02344 -0.05062 0.02552 -0.05371 C 0.0283 -0.05803 0.02969 -0.06019 0.03316 -0.06297 C 0.03438 -0.06389 0.03594 -0.06389 0.03698 -0.06482 C 0.04948 -0.07469 0.03993 -0.07037 0.04983 -0.07408 C 0.05417 -0.0784 0.05764 -0.07963 0.0625 -0.08148 C 0.07205 -0.09043 0.08455 -0.0926 0.09566 -0.09445 C 0.11077 -0.10155 0.09566 -0.09506 0.11233 -0.1 C 0.12656 -0.10402 0.14045 -0.10988 0.15469 -0.11297 C 0.15608 -0.11358 0.15712 -0.1142 0.15833 -0.11451 C 0.16146 -0.11574 0.16476 -0.11543 0.16736 -0.11636 C 0.17847 -0.12037 0.18906 -0.12902 0.19965 -0.13488 C 0.20382 -0.13735 0.21077 -0.13889 0.21476 -0.14229 C 0.22066 -0.14753 0.225 -0.15309 0.23143 -0.15525 C 0.23577 -0.15957 0.23941 -0.1642 0.24445 -0.16636 C 0.25156 -0.17685 0.26146 -0.18581 0.26979 -0.19414 C 0.27188 -0.19599 0.27327 -0.19939 0.27518 -0.20155 C 0.2809 -0.20834 0.28386 -0.21111 0.28906 -0.21636 C 0.29167 -0.22655 0.28958 -0.22037 0.29792 -0.23272 C 0.29931 -0.23457 0.3007 -0.23642 0.30191 -0.23827 C 0.3033 -0.24013 0.30573 -0.24383 0.30573 -0.24352 C 0.30903 -0.2571 0.30417 -0.24198 0.31233 -0.25124 C 0.31337 -0.25247 0.31268 -0.25525 0.31354 -0.25679 C 0.31476 -0.25926 0.31684 -0.2605 0.31858 -0.26235 C 0.32327 -0.27562 0.31858 -0.26389 0.32604 -0.27716 C 0.33143 -0.28581 0.3342 -0.29753 0.33906 -0.30648 C 0.3408 -0.31543 0.34306 -0.31976 0.34688 -0.32685 C 0.35018 -0.34136 0.34497 -0.32222 0.35208 -0.33797 C 0.3533 -0.34074 0.35347 -0.34414 0.35434 -0.34722 C 0.35781 -0.35587 0.36146 -0.3642 0.36458 -0.37315 C 0.37049 -0.38889 0.37587 -0.40494 0.38143 -0.42099 C 0.38299 -0.42593 0.38577 -0.42963 0.38768 -0.43395 C 0.39462 -0.44969 0.40382 -0.46513 0.40972 -0.48179 C 0.41181 -0.48889 0.41493 -0.49537 0.41736 -0.50216 C 0.41979 -0.51019 0.41875 -0.51081 0.42222 -0.51698 C 0.43559 -0.5392 0.42014 -0.5105 0.43125 -0.53179 C 0.43177 -0.53364 0.43195 -0.5355 0.43264 -0.53735 C 0.43333 -0.5392 0.43455 -0.54074 0.43507 -0.5429 C 0.43768 -0.55155 0.43889 -0.56173 0.44149 -0.57037 C 0.44358 -0.57747 0.44688 -0.58395 0.44931 -0.59074 C 0.45486 -0.60679 0.45938 -0.62315 0.46597 -0.63858 C 0.46719 -0.64167 0.46823 -0.64476 0.46979 -0.64753 C 0.47136 -0.65093 0.47327 -0.65371 0.47483 -0.65679 C 0.47622 -0.6605 0.47726 -0.66451 0.47865 -0.6679 C 0.49011 -0.69414 0.50087 -0.71327 0.5158 -0.73457 C 0.52136 -0.7429 0.52361 -0.75432 0.52726 -0.7642 C 0.52934 -0.76945 0.53212 -0.77253 0.5349 -0.77685 C 0.53715 -0.78642 0.53524 -0.77994 0.54011 -0.78982 C 0.54931 -0.80834 0.5474 -0.80895 0.56059 -0.82284 C 0.5632 -0.82562 0.56545 -0.82932 0.5684 -0.83025 C 0.57587 -0.83303 0.58403 -0.83704 0.59149 -0.84136 C 0.59983 -0.84661 0.60643 -0.85185 0.61563 -0.85432 C 0.63316 -0.85895 0.62309 -0.85371 0.6375 -0.85803 C 0.64844 -0.86142 0.66007 -0.86327 0.67066 -0.86698 C 0.67795 -0.86976 0.68403 -0.87253 0.69115 -0.87469 C 0.70747 -0.87902 0.72344 -0.8855 0.73993 -0.8892 C 0.74913 -0.89136 0.7434 -0.89043 0.75156 -0.8929 C 0.7559 -0.89445 0.76406 -0.89692 0.76406 -0.89661 C 0.76684 -0.89846 0.76927 -0.90031 0.77222 -0.90247 " pathEditMode="relative" rAng="0" ptsTypes="fffffffffffffffffffffffffffffffffffffffffffffffffffffffffffffA">
                                      <p:cBhvr>
                                        <p:cTn id="111" dur="4000" fill="hold"/>
                                        <p:tgtEl>
                                          <p:spTgt spid="6158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3861100" y="-4512300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26" presetClass="emph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>
                                      <p:cBhvr>
                                        <p:cTn id="113" dur="4000" tmFilter="0, 0; .2, .5; .8, .5; 1, 0"/>
                                        <p:tgtEl>
                                          <p:spTgt spid="61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4" dur="2000" autoRev="1" fill="hold"/>
                                        <p:tgtEl>
                                          <p:spTgt spid="61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5" presetID="6" presetClass="emph" presetSubtype="0" repeatCount="indefinite" autoRev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116" dur="4000" fill="hold"/>
                                        <p:tgtEl>
                                          <p:spTgt spid="6158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17" presetID="0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22222E-6 1.97531E-6 C 0.00208 -0.01543 0.00469 -0.0284 0.01024 -0.04013 C 0.01302 -0.05741 0.00885 -0.03642 0.01458 -0.05432 C 0.01545 -0.05679 0.0151 -0.06019 0.01597 -0.06204 C 0.01788 -0.06605 0.021 -0.06759 0.02274 -0.07192 C 0.02535 -0.07716 0.02656 -0.08056 0.02986 -0.08395 C 0.0309 -0.0855 0.03229 -0.0855 0.03333 -0.08673 C 0.04462 -0.1 0.03576 -0.09414 0.04479 -0.09908 C 0.04878 -0.10463 0.05191 -0.10648 0.05642 -0.10864 C 0.0651 -0.12068 0.07639 -0.12346 0.08646 -0.12624 C 0.10017 -0.1358 0.08646 -0.12685 0.10156 -0.13334 C 0.11441 -0.13889 0.12691 -0.14661 0.13993 -0.15062 C 0.14114 -0.15155 0.14219 -0.15278 0.14323 -0.15309 C 0.146 -0.15432 0.14896 -0.15401 0.15139 -0.15556 C 0.16146 -0.1608 0.171 -0.17222 0.18055 -0.18025 C 0.18437 -0.18334 0.19062 -0.18519 0.19427 -0.18982 C 0.19965 -0.19661 0.20347 -0.20401 0.20937 -0.2071 C 0.21337 -0.21296 0.21666 -0.21914 0.22118 -0.22222 C 0.2276 -0.23611 0.23646 -0.24815 0.2441 -0.25926 C 0.246 -0.26173 0.24705 -0.26605 0.24896 -0.26883 C 0.25416 -0.27809 0.25677 -0.28179 0.26146 -0.28858 C 0.26389 -0.30278 0.2618 -0.29414 0.26962 -0.3105 C 0.27083 -0.31296 0.27187 -0.31574 0.27326 -0.3179 C 0.2743 -0.32068 0.27639 -0.32562 0.27639 -0.32531 C 0.27951 -0.3429 0.27517 -0.32284 0.28246 -0.3355 C 0.2835 -0.33673 0.28298 -0.34074 0.28368 -0.3429 C 0.28472 -0.34599 0.28663 -0.34753 0.28819 -0.35 C 0.29253 -0.36821 0.28802 -0.35247 0.29496 -0.36976 C 0.29982 -0.38148 0.30225 -0.39692 0.30677 -0.40926 C 0.30833 -0.42099 0.31024 -0.42655 0.31371 -0.43642 C 0.31666 -0.45587 0.31215 -0.42963 0.3184 -0.45124 C 0.31962 -0.45463 0.31979 -0.45926 0.32048 -0.46327 C 0.32361 -0.47531 0.32708 -0.48611 0.32986 -0.49815 C 0.33507 -0.51914 0.3401 -0.54074 0.34514 -0.56204 C 0.34653 -0.56852 0.34896 -0.57315 0.35069 -0.57901 C 0.35694 -0.60031 0.36528 -0.62068 0.37066 -0.64321 C 0.37257 -0.65247 0.37535 -0.66111 0.3776 -0.67037 C 0.37969 -0.68087 0.37882 -0.6821 0.38194 -0.68982 C 0.3941 -0.71976 0.38003 -0.68117 0.3901 -0.70957 C 0.3908 -0.71204 0.3908 -0.71482 0.39149 -0.71729 C 0.39201 -0.71976 0.39305 -0.72161 0.39375 -0.72469 C 0.39583 -0.73611 0.39722 -0.74938 0.39948 -0.76142 C 0.40121 -0.77099 0.40434 -0.77901 0.40642 -0.78858 C 0.41146 -0.80988 0.41562 -0.83179 0.42153 -0.85185 C 0.42274 -0.85617 0.42378 -0.8605 0.425 -0.8642 C 0.42656 -0.86852 0.42812 -0.87222 0.42951 -0.87655 C 0.4309 -0.88179 0.43177 -0.88673 0.43298 -0.89167 C 0.4434 -0.92624 0.45312 -0.95155 0.46666 -0.98056 C 0.4717 -0.99136 0.47378 -1.00679 0.47708 -1.01976 C 0.47899 -1.02685 0.48142 -1.03117 0.48403 -1.03673 C 0.48594 -1.04908 0.4842 -1.04074 0.48871 -1.05401 C 0.49705 -1.07901 0.49531 -1.07963 0.50729 -1.09815 C 0.50955 -1.10185 0.51163 -1.10679 0.51423 -1.10803 C 0.521 -1.11173 0.52847 -1.11698 0.53524 -1.12253 C 0.54271 -1.12963 0.54861 -1.13673 0.55694 -1.13982 C 0.57291 -1.1463 0.56371 -1.13889 0.57691 -1.14476 C 0.58663 -1.14938 0.59722 -1.15185 0.60694 -1.1571 C 0.61337 -1.1605 0.61892 -1.1642 0.62535 -1.16729 C 0.6401 -1.17315 0.65469 -1.18117 0.66944 -1.18673 C 0.67778 -1.18951 0.67257 -1.18827 0.68003 -1.19167 C 0.68403 -1.19352 0.69132 -1.19661 0.69132 -1.1963 C 0.69375 -1.19908 0.696 -1.20124 0.69878 -1.20432 " pathEditMode="relative" rAng="0" ptsTypes="fffffffffffffffffffffffffffffffffffffffffffffffffffffffffffffA">
                                      <p:cBhvr>
                                        <p:cTn id="118" dur="4000" fill="hold"/>
                                        <p:tgtEl>
                                          <p:spTgt spid="6159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3493100" y="-6021600"/>
                                    </p:animMotion>
                                  </p:childTnLst>
                                </p:cTn>
                              </p:par>
                              <p:par>
                                <p:cTn id="119" presetID="26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>
                                      <p:cBhvr>
                                        <p:cTn id="120" dur="4000" tmFilter="0, 0; .2, .5; .8, .5; 1, 0"/>
                                        <p:tgtEl>
                                          <p:spTgt spid="61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1" dur="2000" autoRev="1" fill="hold"/>
                                        <p:tgtEl>
                                          <p:spTgt spid="61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2" presetID="6" presetClass="emph" presetSubtype="0" repeatCount="indefinite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23" dur="4000" fill="hold"/>
                                        <p:tgtEl>
                                          <p:spTgt spid="6159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24" presetID="0" presetClass="path" presetSubtype="0" repeatCount="indefinite" accel="50000" decel="5000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Motion origin="layout" path="M -3.05556E-6 -0.00031 C 0.00174 -0.00803 0.00365 -0.01451 0.00764 -0.02006 C 0.00955 -0.02901 0.0066 -0.01821 0.01094 -0.02747 C 0.01146 -0.0287 0.01111 -0.03025 0.01181 -0.03117 C 0.0132 -0.03333 0.01545 -0.03426 0.01667 -0.03642 C 0.01858 -0.0392 0.01945 -0.04074 0.0217 -0.04228 C 0.02257 -0.04321 0.02361 -0.04321 0.02431 -0.04352 C 0.03247 -0.05031 0.02622 -0.04753 0.03247 -0.05 C 0.03542 -0.05247 0.03768 -0.0534 0.0408 -0.05463 C 0.04705 -0.0608 0.05521 -0.06235 0.06233 -0.06358 C 0.07205 -0.06821 0.06233 -0.06389 0.07309 -0.06728 C 0.08247 -0.07006 0.0915 -0.07377 0.1007 -0.07593 C 0.10157 -0.07624 0.10226 -0.07685 0.10313 -0.07716 C 0.10521 -0.07778 0.10729 -0.07778 0.10903 -0.0784 C 0.11632 -0.08117 0.12309 -0.08673 0.13004 -0.09074 C 0.13264 -0.09228 0.13733 -0.09352 0.13993 -0.09568 C 0.14375 -0.09908 0.14653 -0.10278 0.1507 -0.10432 C 0.15348 -0.1071 0.15591 -0.11019 0.1592 -0.11173 C 0.16389 -0.11883 0.17032 -0.12469 0.1757 -0.13025 C 0.17709 -0.13179 0.17795 -0.13395 0.17934 -0.13549 C 0.18299 -0.14012 0.1849 -0.14167 0.18837 -0.14537 C 0.19011 -0.15247 0.18854 -0.14784 0.1941 -0.15648 C 0.19497 -0.15772 0.19601 -0.15895 0.1967 -0.16019 C 0.19757 -0.16142 0.19914 -0.16358 0.19914 -0.16358 C 0.20122 -0.17253 0.19827 -0.16235 0.20348 -0.16883 C 0.20417 -0.16945 0.20382 -0.1713 0.20417 -0.17253 C 0.20504 -0.17408 0.20643 -0.175 0.20764 -0.17624 C 0.21059 -0.18519 0.20747 -0.17716 0.2125 -0.18611 C 0.21598 -0.19198 0.21771 -0.19969 0.22084 -0.20587 C 0.22205 -0.21173 0.22344 -0.21451 0.22604 -0.21945 C 0.22813 -0.22932 0.22483 -0.21636 0.22934 -0.22685 C 0.23021 -0.2287 0.23021 -0.23117 0.23091 -0.23333 C 0.23316 -0.2392 0.23559 -0.24445 0.2375 -0.25062 C 0.24132 -0.26111 0.24479 -0.27191 0.24844 -0.28272 C 0.24948 -0.2858 0.25139 -0.28827 0.25261 -0.29136 C 0.25712 -0.30185 0.2632 -0.31235 0.26702 -0.32346 C 0.26841 -0.32809 0.27032 -0.33241 0.27188 -0.33704 C 0.27361 -0.34228 0.27292 -0.3429 0.27518 -0.34691 C 0.28386 -0.36204 0.27379 -0.34259 0.28091 -0.35679 C 0.28143 -0.35803 0.28143 -0.35957 0.28195 -0.3608 C 0.28247 -0.36204 0.28299 -0.36296 0.28351 -0.36451 C 0.28507 -0.37037 0.28594 -0.37685 0.28768 -0.38303 C 0.28889 -0.38796 0.29115 -0.39198 0.29271 -0.39661 C 0.29636 -0.40741 0.29931 -0.41821 0.30365 -0.4284 C 0.30452 -0.43025 0.30521 -0.43241 0.30608 -0.43457 C 0.30712 -0.43673 0.30834 -0.43858 0.30938 -0.44074 C 0.31042 -0.44321 0.31111 -0.44568 0.31181 -0.44815 C 0.31927 -0.46574 0.32639 -0.4784 0.33611 -0.4929 C 0.33976 -0.49846 0.34115 -0.50617 0.34358 -0.51266 C 0.34497 -0.51605 0.3467 -0.51821 0.34861 -0.5213 C 0.35 -0.52747 0.34879 -0.52315 0.35191 -0.52994 C 0.35782 -0.54259 0.35677 -0.5429 0.36528 -0.55216 C 0.36684 -0.5537 0.36841 -0.55648 0.37032 -0.55679 C 0.37535 -0.55864 0.38056 -0.56142 0.38542 -0.5642 C 0.39098 -0.5679 0.39514 -0.5713 0.40104 -0.57315 C 0.4125 -0.57624 0.40608 -0.57253 0.41545 -0.57531 C 0.42257 -0.57778 0.43021 -0.57901 0.43698 -0.58179 C 0.44167 -0.58333 0.44584 -0.58549 0.45035 -0.58642 C 0.46111 -0.58982 0.47153 -0.59383 0.48212 -0.59661 C 0.4882 -0.59784 0.48438 -0.59753 0.48976 -0.59908 C 0.49254 -0.6 0.49792 -0.60154 0.49792 -0.60124 C 0.49966 -0.60278 0.50122 -0.60401 0.5033 -0.60556 " pathEditMode="relative" rAng="0" ptsTypes="fffffffffffffffffffffffffffffffffffffffffffffffffffffffffffffA">
                                      <p:cBhvr>
                                        <p:cTn id="125" dur="4000" fill="hold"/>
                                        <p:tgtEl>
                                          <p:spTgt spid="6160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2515600" y="-3024700"/>
                                    </p:animMotion>
                                  </p:childTnLst>
                                </p:cTn>
                              </p:par>
                              <p:par>
                                <p:cTn id="126" presetID="26" presetClass="emph" presetSubtype="0" repeatCount="indefinite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Effect>
                                      <p:cBhvr>
                                        <p:cTn id="127" dur="4000" tmFilter="0, 0; .2, .5; .8, .5; 1, 0"/>
                                        <p:tgtEl>
                                          <p:spTgt spid="61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8" dur="2000" autoRev="1" fill="hold"/>
                                        <p:tgtEl>
                                          <p:spTgt spid="61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9" presetID="6" presetClass="emph" presetSubtype="0" repeatCount="indefinite" autoRev="1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Scale>
                                      <p:cBhvr>
                                        <p:cTn id="130" dur="4000" fill="hold"/>
                                        <p:tgtEl>
                                          <p:spTgt spid="6160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31" presetID="0" presetClass="path" presetSubtype="0" repeatCount="indefinite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2.22222E-6 1.97531E-6 C 0.00156 -0.00525 0.00295 -0.00926 0.00607 -0.01296 C 0.00781 -0.01883 0.00538 -0.01173 0.00885 -0.01759 C 0.0092 -0.01852 0.00903 -0.01945 0.00955 -0.02006 C 0.01059 -0.02161 0.0125 -0.02192 0.01354 -0.02346 C 0.01493 -0.02531 0.01562 -0.02624 0.01753 -0.02747 C 0.01823 -0.02778 0.01892 -0.02778 0.01962 -0.02809 C 0.02621 -0.03241 0.02118 -0.03056 0.02639 -0.03241 C 0.02864 -0.03395 0.03055 -0.03457 0.03316 -0.03519 C 0.03819 -0.03951 0.04479 -0.04013 0.05052 -0.04105 C 0.0585 -0.04414 0.05052 -0.04136 0.05937 -0.04352 C 0.06684 -0.04506 0.07378 -0.04784 0.08142 -0.04908 C 0.08212 -0.04938 0.08264 -0.04969 0.08333 -0.05 C 0.08489 -0.05031 0.08663 -0.05 0.08819 -0.05062 C 0.09392 -0.05216 0.09948 -0.05587 0.10503 -0.05864 C 0.10729 -0.05957 0.11094 -0.06019 0.11302 -0.06173 C 0.11614 -0.06389 0.1184 -0.06636 0.12187 -0.06759 C 0.12413 -0.06914 0.12604 -0.07099 0.12864 -0.07222 C 0.13246 -0.07655 0.13767 -0.08056 0.14201 -0.08426 C 0.14305 -0.08488 0.14375 -0.08642 0.14479 -0.08735 C 0.14791 -0.09043 0.14948 -0.09167 0.15208 -0.09383 C 0.15347 -0.09846 0.15243 -0.09537 0.15677 -0.10093 C 0.15746 -0.10185 0.15816 -0.10247 0.15903 -0.10309 C 0.15972 -0.10401 0.16094 -0.10556 0.16094 -0.10556 C 0.16267 -0.11142 0.16007 -0.10494 0.16441 -0.10895 C 0.16493 -0.10926 0.16458 -0.1105 0.16493 -0.11111 C 0.16562 -0.11235 0.16684 -0.11296 0.16771 -0.11358 C 0.17014 -0.11945 0.16771 -0.11451 0.1717 -0.12006 C 0.17448 -0.12377 0.17604 -0.12871 0.17847 -0.13303 C 0.17934 -0.13642 0.18055 -0.13827 0.18264 -0.14167 C 0.18437 -0.14784 0.1816 -0.13951 0.18524 -0.1463 C 0.18594 -0.14753 0.18611 -0.14908 0.18646 -0.15062 C 0.18819 -0.15401 0.19028 -0.15772 0.19201 -0.16142 C 0.19496 -0.16852 0.19791 -0.17531 0.20087 -0.18241 C 0.20156 -0.18457 0.20312 -0.18611 0.20416 -0.18796 C 0.20781 -0.19476 0.21267 -0.20155 0.2158 -0.20864 C 0.21684 -0.21173 0.2184 -0.2142 0.21979 -0.21729 C 0.221 -0.22068 0.22048 -0.22099 0.22239 -0.22377 C 0.22934 -0.23334 0.22118 -0.22068 0.22708 -0.22994 C 0.22725 -0.23087 0.22743 -0.23179 0.22778 -0.23241 C 0.22812 -0.23334 0.22882 -0.23395 0.22899 -0.23488 C 0.23038 -0.23858 0.23107 -0.2429 0.23246 -0.24692 C 0.2335 -0.25 0.23541 -0.25247 0.23646 -0.25556 C 0.23941 -0.26266 0.24184 -0.26976 0.24531 -0.27624 C 0.246 -0.27747 0.24653 -0.27901 0.24722 -0.28025 C 0.24826 -0.28148 0.24913 -0.28272 0.25 -0.28426 C 0.25069 -0.2858 0.25139 -0.28766 0.25208 -0.28889 C 0.25798 -0.30031 0.26371 -0.30864 0.27153 -0.31759 C 0.27465 -0.32099 0.27587 -0.32593 0.2776 -0.33025 C 0.27882 -0.33272 0.28021 -0.33395 0.28177 -0.3358 C 0.28281 -0.33982 0.28177 -0.33704 0.28437 -0.34136 C 0.28923 -0.34969 0.28837 -0.34969 0.29514 -0.35587 C 0.29653 -0.35679 0.29774 -0.35864 0.2993 -0.35895 C 0.3033 -0.36019 0.30764 -0.36173 0.31146 -0.36358 C 0.3158 -0.36605 0.31927 -0.36852 0.32413 -0.36945 C 0.33333 -0.37161 0.32812 -0.36914 0.33576 -0.37099 C 0.34149 -0.37253 0.34757 -0.37346 0.3533 -0.375 C 0.35694 -0.37624 0.36024 -0.37716 0.36406 -0.37809 C 0.37257 -0.38025 0.38107 -0.38303 0.38958 -0.38457 C 0.39444 -0.3855 0.39149 -0.38519 0.39583 -0.38611 C 0.39809 -0.38673 0.40225 -0.38796 0.40225 -0.38766 C 0.40382 -0.38858 0.40521 -0.3892 0.40677 -0.39043 " pathEditMode="relative" rAng="0" ptsTypes="fffffffffffffffffffffffffffffffffffffffffffffffffffffffffffffA">
                                      <p:cBhvr>
                                        <p:cTn id="132" dur="4000" fill="hold"/>
                                        <p:tgtEl>
                                          <p:spTgt spid="6161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2033000" y="-1953700"/>
                                    </p:animMotion>
                                  </p:childTnLst>
                                </p:cTn>
                              </p:par>
                              <p:par>
                                <p:cTn id="133" presetID="26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>
                                      <p:cBhvr>
                                        <p:cTn id="134" dur="4000" tmFilter="0, 0; .2, .5; .8, .5; 1, 0"/>
                                        <p:tgtEl>
                                          <p:spTgt spid="61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5" dur="2000" autoRev="1" fill="hold"/>
                                        <p:tgtEl>
                                          <p:spTgt spid="61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6" presetID="6" presetClass="emph" presetSubtype="0" repeatCount="indefinite" autoRev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137" dur="4000" fill="hold"/>
                                        <p:tgtEl>
                                          <p:spTgt spid="6161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38" presetID="0" presetClass="path" presetSubtype="0" repeatCount="indefinite" accel="50000" decel="5000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Motion origin="layout" path="M 2.22222E-6 3.08642E-6 C 0.00191 -0.01389 0.00399 -0.02531 0.00816 -0.0355 C 0.01024 -0.05093 0.00712 -0.03241 0.01163 -0.04815 C 0.01215 -0.05062 0.0118 -0.0534 0.01267 -0.05494 C 0.01406 -0.05895 0.01649 -0.06019 0.01771 -0.06389 C 0.01979 -0.06883 0.02083 -0.07161 0.02309 -0.07469 C 0.02396 -0.07593 0.025 -0.07593 0.02587 -0.07716 C 0.03437 -0.08889 0.02795 -0.08365 0.03455 -0.08797 C 0.03732 -0.0929 0.03975 -0.09445 0.04323 -0.0963 C 0.04982 -0.1071 0.0585 -0.10957 0.06632 -0.11204 C 0.07656 -0.12037 0.06632 -0.11297 0.07778 -0.11852 C 0.0875 -0.12346 0.09722 -0.13025 0.10694 -0.13365 C 0.10798 -0.13457 0.10868 -0.1355 0.10972 -0.13611 C 0.1118 -0.13735 0.11389 -0.13704 0.1158 -0.13827 C 0.12361 -0.1426 0.13073 -0.15278 0.13819 -0.15988 C 0.14114 -0.16297 0.14583 -0.16451 0.14861 -0.16883 C 0.15278 -0.17469 0.15573 -0.18118 0.16007 -0.18395 C 0.16319 -0.18889 0.16562 -0.19445 0.1691 -0.19723 C 0.17413 -0.20957 0.1809 -0.22037 0.1868 -0.22994 C 0.18802 -0.23241 0.18906 -0.23581 0.19028 -0.23858 C 0.19444 -0.24661 0.19653 -0.25 0.2 -0.25618 C 0.20173 -0.26883 0.20035 -0.26081 0.20625 -0.27562 C 0.20712 -0.27809 0.20798 -0.28025 0.20885 -0.2821 C 0.20972 -0.28457 0.21146 -0.28889 0.21146 -0.28858 C 0.21389 -0.30463 0.21041 -0.28673 0.21614 -0.29753 C 0.21684 -0.29908 0.21632 -0.30247 0.21701 -0.30432 C 0.21788 -0.30679 0.21927 -0.30834 0.22048 -0.31081 C 0.22378 -0.32655 0.22048 -0.31297 0.22552 -0.3284 C 0.22934 -0.33858 0.23125 -0.35216 0.23455 -0.36327 C 0.23576 -0.37377 0.23732 -0.3784 0.23993 -0.38766 C 0.24236 -0.40463 0.23889 -0.38148 0.24357 -0.40031 C 0.24444 -0.4034 0.24462 -0.40772 0.24514 -0.41111 C 0.24757 -0.42192 0.25017 -0.43148 0.25243 -0.44198 C 0.25642 -0.4605 0.26007 -0.47994 0.26389 -0.49877 C 0.2651 -0.50432 0.26684 -0.50865 0.2684 -0.51389 C 0.27309 -0.53241 0.27951 -0.55093 0.2835 -0.57068 C 0.28507 -0.57902 0.28715 -0.58673 0.28871 -0.59506 C 0.29045 -0.60402 0.28975 -0.60494 0.29219 -0.61204 C 0.30139 -0.63858 0.2908 -0.60432 0.29844 -0.62963 C 0.29878 -0.6321 0.29896 -0.63395 0.2993 -0.63611 C 0.29982 -0.63858 0.30069 -0.64013 0.30121 -0.6429 C 0.30295 -0.6534 0.30382 -0.66513 0.30555 -0.67531 C 0.30694 -0.68395 0.3092 -0.69136 0.31094 -0.69969 C 0.31493 -0.71852 0.31805 -0.73797 0.32239 -0.75587 C 0.32326 -0.75988 0.32413 -0.76327 0.32517 -0.76667 C 0.32621 -0.77068 0.32743 -0.77408 0.32864 -0.77778 C 0.32969 -0.78241 0.33038 -0.78673 0.33125 -0.79074 C 0.33923 -0.82192 0.3467 -0.84445 0.35694 -0.86976 C 0.36094 -0.87963 0.3625 -0.8929 0.36493 -0.90432 C 0.36649 -0.91081 0.3684 -0.91451 0.37031 -0.91945 C 0.3717 -0.93056 0.37048 -0.92315 0.37378 -0.93519 C 0.38003 -0.95679 0.37882 -0.95772 0.38819 -0.97408 C 0.38975 -0.97716 0.39149 -0.98148 0.3934 -0.98272 C 0.39861 -0.98581 0.40416 -0.99044 0.40937 -0.99568 C 0.41528 -1.00155 0.41979 -1.00803 0.42604 -1.0105 C 0.43837 -1.01636 0.43125 -1.00988 0.44132 -1.01513 C 0.44878 -1.01945 0.45694 -1.0213 0.46423 -1.02624 C 0.46927 -1.02932 0.47344 -1.03241 0.47847 -1.03488 C 0.48975 -1.04044 0.50087 -1.04784 0.51215 -1.05247 C 0.51857 -1.05494 0.51458 -1.05402 0.52031 -1.05679 C 0.52326 -1.05834 0.52882 -1.06111 0.52882 -1.06081 C 0.53073 -1.06327 0.53264 -1.06544 0.53455 -1.06821 " pathEditMode="relative" rAng="0" ptsTypes="fffffffffffffffffffffffffffffffffffffffffffffffffffffffffffffA">
                                      <p:cBhvr>
                                        <p:cTn id="139" dur="4000" fill="hold"/>
                                        <p:tgtEl>
                                          <p:spTgt spid="6162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2673600" y="-5342600"/>
                                    </p:animMotion>
                                  </p:childTnLst>
                                </p:cTn>
                              </p:par>
                              <p:par>
                                <p:cTn id="140" presetID="26" presetClass="emph" presetSubtype="0" repeatCount="indefinite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>
                                      <p:cBhvr>
                                        <p:cTn id="141" dur="4000" tmFilter="0, 0; .2, .5; .8, .5; 1, 0"/>
                                        <p:tgtEl>
                                          <p:spTgt spid="61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2" dur="2000" autoRev="1" fill="hold"/>
                                        <p:tgtEl>
                                          <p:spTgt spid="61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3" presetID="6" presetClass="emph" presetSubtype="0" repeatCount="indefinite" autoRev="1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Scale>
                                      <p:cBhvr>
                                        <p:cTn id="144" dur="4000" fill="hold"/>
                                        <p:tgtEl>
                                          <p:spTgt spid="6162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45" presetID="0" presetClass="path" presetSubtype="0" repeatCount="indefinite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00365 -0.00586 C -0.00208 -0.02068 0 -0.03272 0.00451 -0.04383 C 0.00677 -0.06049 0.00347 -0.04043 0.00816 -0.05741 C 0.00885 -0.05988 0.00851 -0.06265 0.0092 -0.06451 C 0.01094 -0.06852 0.01337 -0.07037 0.01476 -0.07407 C 0.01684 -0.07932 0.01806 -0.08241 0.02049 -0.0858 C 0.02135 -0.08704 0.02257 -0.08704 0.02344 -0.08827 C 0.03264 -0.10093 0.02552 -0.09506 0.03281 -0.09969 C 0.03611 -0.10494 0.03854 -0.10679 0.04219 -0.10895 C 0.04948 -0.12068 0.05851 -0.12315 0.06684 -0.12531 C 0.07795 -0.13488 0.06684 -0.12654 0.07917 -0.13241 C 0.08976 -0.13765 0.09983 -0.14537 0.11024 -0.14877 C 0.11146 -0.15 0.11215 -0.15062 0.11319 -0.15123 C 0.11545 -0.15216 0.11771 -0.15185 0.11979 -0.15339 C 0.12813 -0.15864 0.13576 -0.16944 0.14358 -0.17716 C 0.1467 -0.18056 0.15191 -0.1821 0.15486 -0.18673 C 0.1592 -0.1929 0.16233 -0.2 0.16701 -0.20247 C 0.17031 -0.20802 0.17292 -0.21389 0.17674 -0.21728 C 0.18194 -0.22994 0.18906 -0.24198 0.19531 -0.25216 C 0.19688 -0.25432 0.19792 -0.25864 0.19931 -0.26142 C 0.20347 -0.26975 0.20573 -0.27346 0.20955 -0.28025 C 0.21146 -0.29321 0.2099 -0.28549 0.21632 -0.30093 C 0.21719 -0.30339 0.21823 -0.30586 0.21927 -0.30802 C 0.22014 -0.3108 0.22188 -0.31512 0.22188 -0.31481 C 0.22431 -0.33179 0.22083 -0.31265 0.22674 -0.32469 C 0.22743 -0.32623 0.22708 -0.32932 0.22743 -0.33179 C 0.22865 -0.33426 0.23021 -0.33611 0.23125 -0.33858 C 0.23472 -0.35556 0.23125 -0.34074 0.23698 -0.35741 C 0.2408 -0.36821 0.24288 -0.38302 0.24653 -0.39444 C 0.24774 -0.40586 0.24931 -0.41111 0.25226 -0.42006 C 0.25486 -0.43889 0.25104 -0.4142 0.25608 -0.43457 C 0.25694 -0.43796 0.25712 -0.44228 0.25781 -0.44568 C 0.26042 -0.4571 0.26319 -0.46759 0.26545 -0.47901 C 0.26979 -0.49907 0.27361 -0.51975 0.27778 -0.53981 C 0.27882 -0.54568 0.28108 -0.55062 0.28247 -0.55617 C 0.28767 -0.57593 0.29444 -0.59599 0.29878 -0.61667 C 0.30035 -0.62593 0.30243 -0.63395 0.30434 -0.64259 C 0.30608 -0.65278 0.30538 -0.6537 0.30799 -0.66142 C 0.31788 -0.68951 0.30625 -0.65309 0.31458 -0.67994 C 0.3151 -0.68241 0.31528 -0.68488 0.31545 -0.68704 C 0.31615 -0.68951 0.31719 -0.69136 0.31736 -0.69444 C 0.31927 -0.70525 0.32031 -0.7179 0.32222 -0.72901 C 0.32378 -0.73827 0.32622 -0.74599 0.32813 -0.75525 C 0.33194 -0.77531 0.33542 -0.7963 0.34028 -0.81512 C 0.34115 -0.81914 0.34201 -0.82346 0.34306 -0.82716 C 0.34427 -0.83117 0.34566 -0.83488 0.3467 -0.83889 C 0.34792 -0.84383 0.34844 -0.84846 0.34965 -0.85309 C 0.35781 -0.88611 0.36615 -0.91019 0.37691 -0.93765 C 0.38125 -0.94815 0.38299 -0.96265 0.38559 -0.97469 C 0.38715 -0.98148 0.38906 -0.98549 0.39115 -0.99074 C 0.39271 -1.00309 0.39132 -0.99475 0.39497 -1.00772 C 0.40174 -1.03117 0.40035 -1.03179 0.41007 -1.04938 C 0.41198 -1.05278 0.41372 -1.05772 0.41597 -1.05895 C 0.42153 -1.06235 0.42743 -1.06728 0.43281 -1.07253 C 0.43924 -1.07932 0.44392 -1.0858 0.45087 -1.08889 C 0.46389 -1.09475 0.45642 -1.08827 0.46719 -1.09383 C 0.475 -1.09815 0.48351 -1.10062 0.49149 -1.10494 C 0.4967 -1.10833 0.50139 -1.11204 0.5066 -1.1142 C 0.51858 -1.12037 0.53038 -1.12839 0.54271 -1.13333 C 0.54931 -1.1358 0.54514 -1.13457 0.55122 -1.13796 C 0.55434 -1.13951 0.56042 -1.14259 0.56042 -1.14228 C 0.5625 -1.14475 0.56424 -1.14722 0.56667 -1.14969 " pathEditMode="relative" rAng="0" ptsTypes="fffffffffffffffffffffffffffffffffffffffffffffffffffffffffffffA">
                                      <p:cBhvr>
                                        <p:cTn id="146" dur="4000" fill="hold"/>
                                        <p:tgtEl>
                                          <p:spTgt spid="6163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2850700" y="-5719100"/>
                                    </p:animMotion>
                                  </p:childTnLst>
                                </p:cTn>
                              </p:par>
                              <p:par>
                                <p:cTn id="147" presetID="26" presetClass="emph" presetSubtype="0" repeatCount="indefinite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>
                                      <p:cBhvr>
                                        <p:cTn id="148" dur="4000" tmFilter="0, 0; .2, .5; .8, .5; 1, 0"/>
                                        <p:tgtEl>
                                          <p:spTgt spid="61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9" dur="2000" autoRev="1" fill="hold"/>
                                        <p:tgtEl>
                                          <p:spTgt spid="61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0" presetID="6" presetClass="emph" presetSubtype="0" repeatCount="indefinite" autoRev="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Scale>
                                      <p:cBhvr>
                                        <p:cTn id="151" dur="4000" fill="hold"/>
                                        <p:tgtEl>
                                          <p:spTgt spid="616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52" presetID="0" presetClass="path" presetSubtype="0" repeatCount="indefinite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4.44444E-6 4.19753E-6 C 0.00174 -0.01574 0.00382 -0.0284 0.00816 -0.04013 C 0.01042 -0.05772 0.00695 -0.03642 0.01181 -0.05494 C 0.01233 -0.0571 0.01198 -0.06019 0.01285 -0.06204 C 0.01424 -0.06636 0.01684 -0.06791 0.01823 -0.07223 C 0.02014 -0.07747 0.02119 -0.08087 0.02362 -0.08426 C 0.02448 -0.08581 0.02553 -0.08581 0.02639 -0.08673 C 0.03542 -0.10031 0.02865 -0.09445 0.03577 -0.09908 C 0.03872 -0.10463 0.04115 -0.10679 0.0448 -0.10926 C 0.05174 -0.12099 0.06094 -0.12377 0.06893 -0.12624 C 0.07969 -0.1355 0.06893 -0.12716 0.08091 -0.13334 C 0.09115 -0.1392 0.10122 -0.14692 0.11146 -0.15124 C 0.11233 -0.15155 0.1132 -0.15278 0.11407 -0.1534 C 0.11632 -0.15433 0.11858 -0.15433 0.12066 -0.15556 C 0.12865 -0.16112 0.13612 -0.17223 0.14375 -0.18087 C 0.14688 -0.18395 0.15174 -0.1855 0.15487 -0.19013 C 0.15903 -0.19661 0.16216 -0.20463 0.16667 -0.20741 C 0.16997 -0.21297 0.17257 -0.21914 0.17622 -0.22192 C 0.18143 -0.23612 0.18855 -0.24815 0.19445 -0.25926 C 0.19601 -0.26173 0.19688 -0.26605 0.19827 -0.26883 C 0.20261 -0.27809 0.20469 -0.2821 0.20851 -0.28889 C 0.21025 -0.30278 0.20869 -0.29414 0.21494 -0.31081 C 0.2158 -0.31328 0.21667 -0.31544 0.21771 -0.31791 C 0.21858 -0.32037 0.22032 -0.32562 0.22032 -0.32531 C 0.22275 -0.34291 0.21928 -0.32284 0.22518 -0.33581 C 0.22605 -0.33704 0.22535 -0.34074 0.22605 -0.34291 C 0.22709 -0.34568 0.22848 -0.34754 0.22969 -0.35031 C 0.23316 -0.36852 0.22969 -0.35216 0.23507 -0.36976 C 0.23889 -0.3821 0.24098 -0.39723 0.24445 -0.40926 C 0.24566 -0.42068 0.2474 -0.42686 0.25 -0.43642 C 0.25244 -0.45556 0.24879 -0.42963 0.25382 -0.45124 C 0.25469 -0.45525 0.25487 -0.45988 0.25539 -0.46358 C 0.25782 -0.47531 0.26059 -0.48642 0.26303 -0.49815 C 0.26702 -0.51883 0.27101 -0.54074 0.275 -0.56235 C 0.27622 -0.56821 0.27813 -0.57346 0.27969 -0.57902 C 0.28473 -0.60031 0.29115 -0.62068 0.29549 -0.64291 C 0.29688 -0.65247 0.29914 -0.66112 0.30087 -0.67068 C 0.30261 -0.68118 0.30191 -0.68179 0.30434 -0.69044 C 0.31407 -0.72007 0.30296 -0.68118 0.31094 -0.70957 C 0.31146 -0.71204 0.31146 -0.71482 0.31198 -0.71729 C 0.3125 -0.72007 0.31337 -0.7213 0.31389 -0.72439 C 0.31563 -0.73612 0.31667 -0.74939 0.31841 -0.76112 C 0.31997 -0.77068 0.32223 -0.77933 0.32396 -0.78889 C 0.32813 -0.80957 0.33125 -0.8321 0.33612 -0.85216 C 0.33681 -0.85649 0.33768 -0.8605 0.33872 -0.8642 C 0.33994 -0.86852 0.34115 -0.87223 0.34237 -0.87655 C 0.34341 -0.88149 0.34428 -0.88704 0.34514 -0.89167 C 0.35348 -0.92655 0.36129 -0.95155 0.37188 -0.98025 C 0.37605 -0.99105 0.37761 -1.0071 0.38021 -1.01976 C 0.3816 -1.02655 0.38369 -1.03118 0.38577 -1.03642 C 0.38733 -1.04908 0.38594 -1.04044 0.38941 -1.05402 C 0.39619 -1.07902 0.3948 -1.07994 0.40434 -1.09846 C 0.40608 -1.10124 0.40782 -1.10618 0.4099 -1.10772 C 0.41528 -1.11173 0.42119 -1.11698 0.42657 -1.12284 C 0.43264 -1.12933 0.43733 -1.13673 0.44393 -1.14013 C 0.4566 -1.1463 0.44931 -1.13889 0.45973 -1.14414 C 0.46754 -1.14908 0.47605 -1.15155 0.48369 -1.15649 C 0.48889 -1.16019 0.49323 -1.16358 0.49844 -1.16667 C 0.51025 -1.17254 0.52188 -1.18087 0.53369 -1.18612 C 0.54028 -1.1892 0.53612 -1.18766 0.54219 -1.19136 C 0.54514 -1.19291 0.55105 -1.1963 0.55105 -1.19599 C 0.55296 -1.19846 0.55487 -1.20093 0.55712 -1.20402 " pathEditMode="relative" rAng="0" ptsTypes="fffffffffffffffffffffffffffffffffffffffffffffffffffffffffffffA">
                                      <p:cBhvr>
                                        <p:cTn id="153" dur="4000" fill="hold"/>
                                        <p:tgtEl>
                                          <p:spTgt spid="6164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2784700" y="-6021600"/>
                                    </p:animMotion>
                                  </p:childTnLst>
                                </p:cTn>
                              </p:par>
                              <p:par>
                                <p:cTn id="154" presetID="26" presetClass="emph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>
                                      <p:cBhvr>
                                        <p:cTn id="155" dur="4000" tmFilter="0, 0; .2, .5; .8, .5; 1, 0"/>
                                        <p:tgtEl>
                                          <p:spTgt spid="61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6" dur="2000" autoRev="1" fill="hold"/>
                                        <p:tgtEl>
                                          <p:spTgt spid="61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7" presetID="6" presetClass="emph" presetSubtype="0" repeatCount="indefinite" autoRev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158" dur="4000" fill="hold"/>
                                        <p:tgtEl>
                                          <p:spTgt spid="6164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59" presetID="2" presetClass="entr" presetSubtype="1" repeatCount="indefinite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3500" fill="hold"/>
                                        <p:tgtEl>
                                          <p:spTgt spid="6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3500" fill="hold"/>
                                        <p:tgtEl>
                                          <p:spTgt spid="6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65" grpId="0" bldLvl="0" animBg="1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jsj\Desktop\0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87625"/>
            <a:ext cx="9144000" cy="258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171" name="组合 3"/>
          <p:cNvGrpSpPr>
            <a:grpSpLocks/>
          </p:cNvGrpSpPr>
          <p:nvPr/>
        </p:nvGrpSpPr>
        <p:grpSpPr bwMode="auto">
          <a:xfrm>
            <a:off x="2936875" y="1203325"/>
            <a:ext cx="3932238" cy="3057525"/>
            <a:chOff x="0" y="0"/>
            <a:chExt cx="4547440" cy="3330361"/>
          </a:xfrm>
        </p:grpSpPr>
        <p:pic>
          <p:nvPicPr>
            <p:cNvPr id="7172" name="Picture 9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45" y="0"/>
              <a:ext cx="4536550" cy="2850152"/>
            </a:xfrm>
            <a:prstGeom prst="rect">
              <a:avLst/>
            </a:prstGeom>
            <a:solidFill>
              <a:srgbClr val="EDEDED"/>
            </a:solidFill>
            <a:ln w="38100" cmpd="sng">
              <a:solidFill>
                <a:schemeClr val="bg1"/>
              </a:solidFill>
              <a:bevel/>
              <a:headEnd/>
              <a:tailEnd/>
            </a:ln>
          </p:spPr>
        </p:pic>
        <p:sp>
          <p:nvSpPr>
            <p:cNvPr id="7173" name="矩形 5"/>
            <p:cNvSpPr>
              <a:spLocks noChangeArrowheads="1"/>
            </p:cNvSpPr>
            <p:nvPr/>
          </p:nvSpPr>
          <p:spPr bwMode="auto">
            <a:xfrm>
              <a:off x="0" y="3012908"/>
              <a:ext cx="4547440" cy="3174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zh-CN" altLang="en-US" sz="140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青春并不忧伤、却被我们演绎的如此凄凉。</a:t>
              </a:r>
              <a:endParaRPr lang="zh-CN" altLang="en-US"/>
            </a:p>
          </p:txBody>
        </p:sp>
      </p:grpSp>
      <p:grpSp>
        <p:nvGrpSpPr>
          <p:cNvPr id="7174" name="组合 6"/>
          <p:cNvGrpSpPr>
            <a:grpSpLocks/>
          </p:cNvGrpSpPr>
          <p:nvPr/>
        </p:nvGrpSpPr>
        <p:grpSpPr bwMode="auto">
          <a:xfrm>
            <a:off x="2933700" y="1244600"/>
            <a:ext cx="3940175" cy="2971800"/>
            <a:chOff x="0" y="0"/>
            <a:chExt cx="4547442" cy="3235104"/>
          </a:xfrm>
        </p:grpSpPr>
        <p:pic>
          <p:nvPicPr>
            <p:cNvPr id="7175" name="Picture 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4547442" cy="2814776"/>
            </a:xfrm>
            <a:prstGeom prst="rect">
              <a:avLst/>
            </a:prstGeom>
            <a:solidFill>
              <a:srgbClr val="EDEDED"/>
            </a:solidFill>
            <a:ln w="38100" cmpd="sng">
              <a:solidFill>
                <a:schemeClr val="bg1"/>
              </a:solidFill>
              <a:bevel/>
              <a:headEnd/>
              <a:tailEnd/>
            </a:ln>
          </p:spPr>
        </p:pic>
        <p:sp>
          <p:nvSpPr>
            <p:cNvPr id="7176" name="矩形 8"/>
            <p:cNvSpPr>
              <a:spLocks noChangeArrowheads="1"/>
            </p:cNvSpPr>
            <p:nvPr/>
          </p:nvSpPr>
          <p:spPr bwMode="auto">
            <a:xfrm>
              <a:off x="1" y="2917651"/>
              <a:ext cx="4547440" cy="3174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zh-CN" altLang="en-US" sz="140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青春并不忧伤、却被我们演绎的如此凄凉。</a:t>
              </a:r>
              <a:endParaRPr lang="zh-CN" altLang="en-US"/>
            </a:p>
          </p:txBody>
        </p:sp>
      </p:grpSp>
      <p:grpSp>
        <p:nvGrpSpPr>
          <p:cNvPr id="7177" name="组合 9"/>
          <p:cNvGrpSpPr>
            <a:grpSpLocks/>
          </p:cNvGrpSpPr>
          <p:nvPr/>
        </p:nvGrpSpPr>
        <p:grpSpPr bwMode="auto">
          <a:xfrm>
            <a:off x="2822575" y="1203325"/>
            <a:ext cx="4175125" cy="3057525"/>
            <a:chOff x="0" y="0"/>
            <a:chExt cx="4547440" cy="3330361"/>
          </a:xfrm>
        </p:grpSpPr>
        <p:pic>
          <p:nvPicPr>
            <p:cNvPr id="7178" name="Picture 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270" y="0"/>
              <a:ext cx="4276898" cy="2808281"/>
            </a:xfrm>
            <a:prstGeom prst="rect">
              <a:avLst/>
            </a:prstGeom>
            <a:solidFill>
              <a:srgbClr val="EDEDED"/>
            </a:solidFill>
            <a:ln w="38100" cmpd="sng">
              <a:solidFill>
                <a:schemeClr val="bg1"/>
              </a:solidFill>
              <a:bevel/>
              <a:headEnd/>
              <a:tailEnd/>
            </a:ln>
          </p:spPr>
        </p:pic>
        <p:sp>
          <p:nvSpPr>
            <p:cNvPr id="7179" name="矩形 11"/>
            <p:cNvSpPr>
              <a:spLocks noChangeArrowheads="1"/>
            </p:cNvSpPr>
            <p:nvPr/>
          </p:nvSpPr>
          <p:spPr bwMode="auto">
            <a:xfrm>
              <a:off x="0" y="3012908"/>
              <a:ext cx="4547440" cy="3174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zh-CN" altLang="en-US" sz="140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青春并不忧伤、却被我们演绎的如此凄凉。</a:t>
              </a:r>
              <a:endParaRPr lang="zh-CN" altLang="en-US"/>
            </a:p>
          </p:txBody>
        </p:sp>
      </p:grpSp>
      <p:grpSp>
        <p:nvGrpSpPr>
          <p:cNvPr id="7180" name="组合 12"/>
          <p:cNvGrpSpPr>
            <a:grpSpLocks/>
          </p:cNvGrpSpPr>
          <p:nvPr/>
        </p:nvGrpSpPr>
        <p:grpSpPr bwMode="auto">
          <a:xfrm>
            <a:off x="2933700" y="1247775"/>
            <a:ext cx="3940175" cy="2965450"/>
            <a:chOff x="0" y="0"/>
            <a:chExt cx="4547442" cy="3229812"/>
          </a:xfrm>
        </p:grpSpPr>
        <p:pic>
          <p:nvPicPr>
            <p:cNvPr id="7181" name="Picture 9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4547442" cy="2796765"/>
            </a:xfrm>
            <a:prstGeom prst="rect">
              <a:avLst/>
            </a:prstGeom>
            <a:solidFill>
              <a:srgbClr val="EDEDED"/>
            </a:solidFill>
            <a:ln w="38100" cmpd="sng">
              <a:solidFill>
                <a:schemeClr val="bg1"/>
              </a:solidFill>
              <a:bevel/>
              <a:headEnd/>
              <a:tailEnd/>
            </a:ln>
          </p:spPr>
        </p:pic>
        <p:sp>
          <p:nvSpPr>
            <p:cNvPr id="7182" name="矩形 14"/>
            <p:cNvSpPr>
              <a:spLocks noChangeArrowheads="1"/>
            </p:cNvSpPr>
            <p:nvPr/>
          </p:nvSpPr>
          <p:spPr bwMode="auto">
            <a:xfrm>
              <a:off x="1" y="2912359"/>
              <a:ext cx="4547440" cy="3174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zh-CN" altLang="en-US" sz="140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青春并不忧伤、却被我们演绎的如此凄凉。</a:t>
              </a:r>
              <a:endParaRPr lang="zh-CN" altLang="en-US"/>
            </a:p>
          </p:txBody>
        </p:sp>
      </p:grpSp>
      <p:grpSp>
        <p:nvGrpSpPr>
          <p:cNvPr id="7183" name="组合 15"/>
          <p:cNvGrpSpPr>
            <a:grpSpLocks/>
          </p:cNvGrpSpPr>
          <p:nvPr/>
        </p:nvGrpSpPr>
        <p:grpSpPr bwMode="auto">
          <a:xfrm>
            <a:off x="2822575" y="1238250"/>
            <a:ext cx="4175125" cy="2986088"/>
            <a:chOff x="0" y="0"/>
            <a:chExt cx="4547440" cy="3251982"/>
          </a:xfrm>
        </p:grpSpPr>
        <p:pic>
          <p:nvPicPr>
            <p:cNvPr id="7184" name="Picture 9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106" y="0"/>
              <a:ext cx="4275228" cy="2814777"/>
            </a:xfrm>
            <a:prstGeom prst="rect">
              <a:avLst/>
            </a:prstGeom>
            <a:solidFill>
              <a:srgbClr val="EDEDED"/>
            </a:solidFill>
            <a:ln w="38100" cmpd="sng">
              <a:solidFill>
                <a:schemeClr val="bg1"/>
              </a:solidFill>
              <a:bevel/>
              <a:headEnd/>
              <a:tailEnd/>
            </a:ln>
          </p:spPr>
        </p:pic>
        <p:sp>
          <p:nvSpPr>
            <p:cNvPr id="7185" name="矩形 17"/>
            <p:cNvSpPr>
              <a:spLocks noChangeArrowheads="1"/>
            </p:cNvSpPr>
            <p:nvPr/>
          </p:nvSpPr>
          <p:spPr bwMode="auto">
            <a:xfrm>
              <a:off x="0" y="2934529"/>
              <a:ext cx="4547440" cy="3174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zh-CN" altLang="en-US" sz="140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青春并不忧伤、却被我们演绎的如此凄凉。</a:t>
              </a:r>
              <a:endParaRPr lang="zh-CN" altLang="en-US"/>
            </a:p>
          </p:txBody>
        </p:sp>
      </p:grpSp>
      <p:grpSp>
        <p:nvGrpSpPr>
          <p:cNvPr id="7186" name="组合 18"/>
          <p:cNvGrpSpPr>
            <a:grpSpLocks/>
          </p:cNvGrpSpPr>
          <p:nvPr/>
        </p:nvGrpSpPr>
        <p:grpSpPr bwMode="auto">
          <a:xfrm>
            <a:off x="2822575" y="1203325"/>
            <a:ext cx="4175125" cy="3057525"/>
            <a:chOff x="0" y="0"/>
            <a:chExt cx="4547440" cy="3330361"/>
          </a:xfrm>
        </p:grpSpPr>
        <p:pic>
          <p:nvPicPr>
            <p:cNvPr id="7187" name="Picture 9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106" y="0"/>
              <a:ext cx="4283233" cy="2830914"/>
            </a:xfrm>
            <a:prstGeom prst="rect">
              <a:avLst/>
            </a:prstGeom>
            <a:solidFill>
              <a:srgbClr val="EDEDED"/>
            </a:solidFill>
            <a:ln w="38100" cmpd="sng">
              <a:solidFill>
                <a:schemeClr val="bg1"/>
              </a:solidFill>
              <a:bevel/>
              <a:headEnd/>
              <a:tailEnd/>
            </a:ln>
          </p:spPr>
        </p:pic>
        <p:sp>
          <p:nvSpPr>
            <p:cNvPr id="7188" name="矩形 20"/>
            <p:cNvSpPr>
              <a:spLocks noChangeArrowheads="1"/>
            </p:cNvSpPr>
            <p:nvPr/>
          </p:nvSpPr>
          <p:spPr bwMode="auto">
            <a:xfrm>
              <a:off x="0" y="3012908"/>
              <a:ext cx="4547440" cy="3174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zh-CN" altLang="en-US" sz="140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青春并不忧伤、却被我们演绎的如此凄凉。</a:t>
              </a:r>
              <a:endParaRPr lang="zh-CN" altLang="en-US"/>
            </a:p>
          </p:txBody>
        </p:sp>
      </p:grpSp>
      <p:grpSp>
        <p:nvGrpSpPr>
          <p:cNvPr id="7189" name="组合 21"/>
          <p:cNvGrpSpPr>
            <a:grpSpLocks/>
          </p:cNvGrpSpPr>
          <p:nvPr/>
        </p:nvGrpSpPr>
        <p:grpSpPr bwMode="auto">
          <a:xfrm>
            <a:off x="2822575" y="1208088"/>
            <a:ext cx="4175125" cy="3049587"/>
            <a:chOff x="0" y="0"/>
            <a:chExt cx="4547440" cy="3319748"/>
          </a:xfrm>
        </p:grpSpPr>
        <p:pic>
          <p:nvPicPr>
            <p:cNvPr id="7190" name="Picture 9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106" y="0"/>
              <a:ext cx="4275227" cy="2861233"/>
            </a:xfrm>
            <a:prstGeom prst="rect">
              <a:avLst/>
            </a:prstGeom>
            <a:solidFill>
              <a:srgbClr val="EDEDED"/>
            </a:solidFill>
            <a:ln w="38100" cmpd="sng">
              <a:solidFill>
                <a:schemeClr val="bg1"/>
              </a:solidFill>
              <a:bevel/>
              <a:headEnd/>
              <a:tailEnd/>
            </a:ln>
          </p:spPr>
        </p:pic>
        <p:sp>
          <p:nvSpPr>
            <p:cNvPr id="7191" name="矩形 23"/>
            <p:cNvSpPr>
              <a:spLocks noChangeArrowheads="1"/>
            </p:cNvSpPr>
            <p:nvPr/>
          </p:nvSpPr>
          <p:spPr bwMode="auto">
            <a:xfrm>
              <a:off x="0" y="3002295"/>
              <a:ext cx="4547440" cy="3174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zh-CN" altLang="en-US" sz="140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青春并不忧伤、却被我们演绎的如此凄凉。</a:t>
              </a:r>
              <a:endParaRPr lang="zh-CN" altLang="en-US"/>
            </a:p>
          </p:txBody>
        </p:sp>
      </p:grpSp>
      <p:grpSp>
        <p:nvGrpSpPr>
          <p:cNvPr id="7192" name="组合 24"/>
          <p:cNvGrpSpPr>
            <a:grpSpLocks/>
          </p:cNvGrpSpPr>
          <p:nvPr/>
        </p:nvGrpSpPr>
        <p:grpSpPr bwMode="auto">
          <a:xfrm>
            <a:off x="2822575" y="1203325"/>
            <a:ext cx="4175125" cy="3057525"/>
            <a:chOff x="0" y="0"/>
            <a:chExt cx="4547440" cy="3330360"/>
          </a:xfrm>
        </p:grpSpPr>
        <p:pic>
          <p:nvPicPr>
            <p:cNvPr id="7193" name="Picture 9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106" y="0"/>
              <a:ext cx="4275228" cy="2850150"/>
            </a:xfrm>
            <a:prstGeom prst="rect">
              <a:avLst/>
            </a:prstGeom>
            <a:solidFill>
              <a:srgbClr val="EDEDED"/>
            </a:solidFill>
            <a:ln w="38100" cmpd="sng">
              <a:solidFill>
                <a:schemeClr val="bg1"/>
              </a:solidFill>
              <a:bevel/>
              <a:headEnd/>
              <a:tailEnd/>
            </a:ln>
          </p:spPr>
        </p:pic>
        <p:sp>
          <p:nvSpPr>
            <p:cNvPr id="7194" name="矩形 26"/>
            <p:cNvSpPr>
              <a:spLocks noChangeArrowheads="1"/>
            </p:cNvSpPr>
            <p:nvPr/>
          </p:nvSpPr>
          <p:spPr bwMode="auto">
            <a:xfrm>
              <a:off x="0" y="3012907"/>
              <a:ext cx="4547440" cy="3174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zh-CN" altLang="en-US" sz="140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青春并不忧伤、却被我们演绎的如此凄凉。</a:t>
              </a:r>
            </a:p>
          </p:txBody>
        </p:sp>
      </p:grpSp>
      <p:pic>
        <p:nvPicPr>
          <p:cNvPr id="7195" name="Picture 12" descr="C:\Users\jsj\Desktop\32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02"/>
          <a:stretch>
            <a:fillRect/>
          </a:stretch>
        </p:blipFill>
        <p:spPr bwMode="auto">
          <a:xfrm>
            <a:off x="3214688" y="0"/>
            <a:ext cx="5929312" cy="517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6" name="Picture 42" descr="C:\Users\jsj\Desktop\07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-655638"/>
            <a:ext cx="201613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7" name="Picture 43" descr="C:\Users\jsj\Desktop\01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625" y="-317500"/>
            <a:ext cx="379413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8" name="Picture 44" descr="C:\Users\jsj\Desktop\02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4025" y="-603250"/>
            <a:ext cx="26352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9" name="Picture 45" descr="C:\Users\jsj\Desktop\03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352487">
            <a:off x="7262812" y="-550862"/>
            <a:ext cx="32067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00" name="Picture 46" descr="C:\Users\jsj\Desktop\04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"/>
          <a:stretch>
            <a:fillRect/>
          </a:stretch>
        </p:blipFill>
        <p:spPr bwMode="auto">
          <a:xfrm>
            <a:off x="5629275" y="-676275"/>
            <a:ext cx="274638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01" name="Picture 47" descr="C:\Users\jsj\Desktop\05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139908">
            <a:off x="2331244" y="-553244"/>
            <a:ext cx="201613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02" name="Picture 48" descr="C:\Users\jsj\Desktop\06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46371">
            <a:off x="1677194" y="-515144"/>
            <a:ext cx="195262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03" name="Picture 46" descr="C:\Users\jsj\Desktop\04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"/>
          <a:stretch>
            <a:fillRect/>
          </a:stretch>
        </p:blipFill>
        <p:spPr bwMode="auto">
          <a:xfrm>
            <a:off x="3078163" y="-812800"/>
            <a:ext cx="274637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04" name="Picture 43" descr="C:\Users\jsj\Desktop\01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9463" y="-522288"/>
            <a:ext cx="379412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2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Scale>
                                      <p:cBhvr>
                                        <p:cTn id="10" dur="6000" fill="hold"/>
                                        <p:tgtEl>
                                          <p:spTgt spid="717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3" presetClass="entr" presetSubtype="3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xit" presetSubtype="544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750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3" presetClass="entr" presetSubtype="3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xit" presetSubtype="544" fill="hold" nodeType="withEffect">
                                  <p:stCondLst>
                                    <p:cond delay="6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750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3" presetClass="entr" presetSubtype="36" fill="hold" nodeType="withEffect">
                                  <p:stCondLst>
                                    <p:cond delay="6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xit" presetSubtype="544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750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3" presetClass="entr" presetSubtype="36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xit" presetSubtype="544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750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750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750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3" presetClass="entr" presetSubtype="36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750" fill="hold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750" fill="hold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xit" presetSubtype="544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750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750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750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3" presetClass="entr" presetSubtype="36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750" fill="hold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750" fill="hold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750" fill="hold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750" fill="hold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3" presetClass="exit" presetSubtype="544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750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750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750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750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3" presetClass="entr" presetSubtype="36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750" fill="hold"/>
                                        <p:tgtEl>
                                          <p:spTgt spid="7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750" fill="hold"/>
                                        <p:tgtEl>
                                          <p:spTgt spid="7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750" fill="hold"/>
                                        <p:tgtEl>
                                          <p:spTgt spid="7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750" fill="hold"/>
                                        <p:tgtEl>
                                          <p:spTgt spid="7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3" presetClass="exit" presetSubtype="544" fill="hold" nodeType="withEffect">
                                  <p:stCondLst>
                                    <p:cond delay="18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750"/>
                                        <p:tgtEl>
                                          <p:spTgt spid="7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750"/>
                                        <p:tgtEl>
                                          <p:spTgt spid="7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750"/>
                                        <p:tgtEl>
                                          <p:spTgt spid="7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750"/>
                                        <p:tgtEl>
                                          <p:spTgt spid="7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3" presetClass="entr" presetSubtype="36" fill="hold" nodeType="withEffect">
                                  <p:stCondLst>
                                    <p:cond delay="187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750" fill="hold"/>
                                        <p:tgtEl>
                                          <p:spTgt spid="7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750" fill="hold"/>
                                        <p:tgtEl>
                                          <p:spTgt spid="7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750" fill="hold"/>
                                        <p:tgtEl>
                                          <p:spTgt spid="7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750" fill="hold"/>
                                        <p:tgtEl>
                                          <p:spTgt spid="7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3" presetClass="exit" presetSubtype="544" fill="hold" nodeType="withEffect">
                                  <p:stCondLst>
                                    <p:cond delay="21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750"/>
                                        <p:tgtEl>
                                          <p:spTgt spid="7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750"/>
                                        <p:tgtEl>
                                          <p:spTgt spid="7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750"/>
                                        <p:tgtEl>
                                          <p:spTgt spid="7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750"/>
                                        <p:tgtEl>
                                          <p:spTgt spid="7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0" presetClass="path" presetSubtype="0" repeatCount="indefinite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8.33333E-7 1.60494E-6 C -0.00052 0.02099 -0.00035 0.04167 -0.00139 0.06265 C -0.00174 0.06852 -0.00347 0.07376 -0.00417 0.07839 C -0.00799 0.10926 -0.01701 0.13364 -0.02083 0.16327 C -0.02049 0.18241 -0.02049 0.23549 -0.01805 0.26389 C -0.01632 0.28457 -0.01111 0.30525 -0.00694 0.32407 C -0.00486 0.33271 -0.00417 0.3429 -0.00139 0.35123 C 0.00052 0.35648 0.00295 0.36142 0.00417 0.36759 C 0.01024 0.39753 0.01146 0.42716 0.01667 0.45741 C 0.01858 0.50092 0.02413 0.54321 0.02917 0.58549 C 0.03229 0.6108 0.03351 0.63889 0.0375 0.6645 C 0.03993 0.67963 0.04497 0.69352 0.04861 0.70802 C 0.05955 0.75062 0.06719 0.77716 0.08472 0.81142 C 0.08785 0.81759 0.08906 0.82654 0.09167 0.83333 C 0.09427 0.84012 0.0974 0.84537 0.1 0.85216 C 0.11337 0.88734 0.09879 0.85062 0.10556 0.87407 C 0.11042 0.89074 0.11632 0.90771 0.12222 0.92315 C 0.12535 0.94105 0.13142 0.95555 0.1375 0.96944 C 0.14566 0.98796 0.14931 1.00771 0.15972 1.02376 C 0.16788 1.03642 0.17708 1.05401 0.18611 1.06481 C 0.18837 1.06728 0.19097 1.06944 0.19306 1.07284 C 0.19653 1.0787 0.19948 1.08549 0.20278 1.09197 C 0.2066 1.09938 0.21233 1.10185 0.21667 1.10833 C 0.22344 1.11883 0.21806 1.11543 0.22639 1.12469 C 0.24011 1.13981 0.25434 1.15555 0.26806 1.17099 C 0.27083 1.17407 0.28333 1.18395 0.28333 1.19012 " pathEditMode="relative" rAng="0" ptsTypes="fffffffffffffffffffffffffA">
                                      <p:cBhvr>
                                        <p:cTn id="108" dur="60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1312500" y="5950600"/>
                                    </p:animMotion>
                                  </p:childTnLst>
                                </p:cTn>
                              </p:par>
                              <p:par>
                                <p:cTn id="109" presetID="0" presetClass="path" presetSubtype="0" repeatCount="indefinite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11111E-6 C -0.00329 0.02253 -0.00763 0.04599 -0.00954 0.06914 C -0.01093 0.08611 -0.01076 0.10031 -0.01579 0.11451 C -0.01909 0.13364 -0.02204 0.15278 -0.02534 0.17191 C -0.02795 0.18673 -0.02812 0.20494 -0.0302 0.22006 C -0.03316 0.24136 -0.03628 0.25803 -0.03802 0.28025 C -0.03732 0.33549 -0.04184 0.41512 -0.02691 0.47037 C -0.02395 0.49846 -0.01666 0.51975 -0.01111 0.54599 C -0.00538 0.57315 -0.00104 0.60062 0.00487 0.62716 C 0.0066 0.64969 0.00886 0.67191 0.01112 0.69383 C 0.01042 0.73796 0.00782 0.84537 0.01112 0.8929 C 0.01233 0.90926 0.01754 0.9142 0.02066 0.92624 C 0.02917 0.95957 0.04289 0.97932 0.06042 0.99568 C 0.07344 1.02037 0.05608 0.99074 0.07153 1.00741 C 0.07344 1.00957 0.07431 1.01451 0.07622 1.01667 C 0.07865 1.01975 0.0816 1.02037 0.08421 1.02284 C 0.08959 1.02778 0.0948 1.03519 0.1 1.04074 C 0.11077 1.05247 0.12622 1.06327 0.1382 1.0679 C 0.14792 1.07593 0.15799 1.08395 0.16823 1.08889 C 0.16928 1.09105 0.17014 1.09352 0.17153 1.09537 C 0.17292 1.09691 0.17622 1.09815 0.17622 1.09877 " pathEditMode="relative" rAng="0" ptsTypes="ffffffffffffffffffffA">
                                      <p:cBhvr>
                                        <p:cTn id="110" dur="6000" fill="hold"/>
                                        <p:tgtEl>
                                          <p:spTgt spid="7197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671900" y="5493800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0" presetClass="path" presetSubtype="0" repeatCount="indefinite" accel="50000" decel="50000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animMotion origin="layout" path="M 4.16667E-6 1.51684E-6 C -0.00191 0.00494 -0.00486 0.00865 -0.00642 0.01421 C -0.00729 0.0176 -0.00729 0.02162 -0.00799 0.02533 C -0.01024 0.03645 -0.01389 0.04417 -0.01753 0.05375 C -0.01944 0.05931 -0.02031 0.06518 -0.02222 0.07043 C -0.02656 0.11183 -0.025 0.09113 -0.02708 0.13283 C -0.02691 0.173 -0.05781 0.6472 -0.01753 0.86994 C -0.01649 0.88816 -0.01476 0.90083 -0.01267 0.91782 C -0.01094 0.95397 -0.0066 0.98764 -0.00156 1.02255 C -0.00104 1.02564 0.00087 1.0278 0.00156 1.03089 C 0.00608 1.04942 0.0066 1.07043 0.01267 1.08742 C 0.0132 1.09113 0.01337 1.09515 0.01424 1.09854 C 0.01493 1.10101 0.01684 1.10194 0.01736 1.10441 C 0.02708 1.15168 0.01181 1.09731 0.02222 1.13253 C 0.02413 1.14983 0.02899 1.16218 0.03333 1.17763 " pathEditMode="relative" rAng="0" ptsTypes="ffffffffffffffA">
                                      <p:cBhvr>
                                        <p:cTn id="112" dur="6000" fill="hold"/>
                                        <p:tgtEl>
                                          <p:spTgt spid="7198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0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44444E-6 -2.71605E-6 C -0.00296 0.02994 -0.00868 0.05648 -0.01424 0.08334 C -0.01667 0.09568 -0.02066 0.12037 -0.02066 0.12068 C -0.02414 0.16204 -0.02223 0.14537 -0.02535 0.17006 C -0.02605 0.18951 -0.02882 0.20926 -0.02848 0.22871 C -0.02813 0.25679 -0.02674 0.28457 -0.02535 0.31266 C -0.02379 0.34414 -0.00782 0.38673 0.00156 0.41142 C 0.00399 0.43087 0.01736 0.47253 0.02378 0.4892 C 0.02534 0.50185 0.02725 0.51111 0.0302 0.52315 C 0.03072 0.52902 0.0309 0.53581 0.03177 0.54167 C 0.03246 0.54722 0.03437 0.55185 0.03489 0.55741 C 0.0368 0.57716 0.03645 0.59414 0.03975 0.61297 C 0.03906 0.68457 0.04947 0.78581 0.01423 0.83581 C 0.00816 0.85618 0.00121 0.87408 -0.00625 0.89198 C -0.01146 0.90402 -0.01285 0.89506 -0.01737 0.91976 C -0.01945 0.93087 -0.02171 0.94506 -0.02535 0.95371 C -0.02743 0.95895 -0.03178 0.96914 -0.03334 0.97562 C -0.03993 1.00155 -0.029 0.96667 -0.03803 0.99414 C -0.04132 1.01945 -0.03733 0.99445 -0.04289 1.01605 C -0.04566 1.02624 -0.04566 1.03642 -0.04914 1.04692 C -0.04966 1.04969 -0.05 1.05309 -0.0507 1.05618 C -0.05157 1.0605 -0.0533 1.0642 -0.054 1.06821 C -0.06077 1.1071 -0.05035 1.06327 -0.05868 1.0963 C -0.06059 1.11482 -0.06476 1.12068 -0.06667 1.13951 C -0.06737 1.14568 -0.06754 1.15216 -0.06823 1.15803 C -0.0691 1.16482 -0.07136 1.17655 -0.07136 1.17747 " pathEditMode="relative" rAng="0" ptsTypes="fffffffffffffffffffffffffA">
                                      <p:cBhvr>
                                        <p:cTn id="114" dur="6000" fill="hold"/>
                                        <p:tgtEl>
                                          <p:spTgt spid="7199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109400" y="5885800"/>
                                    </p:animMotion>
                                  </p:childTnLst>
                                </p:cTn>
                              </p:par>
                              <p:par>
                                <p:cTn id="115" presetID="0" presetClass="path" presetSubtype="0" repeatCount="indefinite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04045 0.0349 C -0.04288 0.04819 -0.05 0.05746 -0.05469 0.06889 C -0.05989 0.09638 -0.05139 0.05715 -0.06111 0.08279 C -0.06232 0.0865 -0.06163 0.09082 -0.06267 0.09453 C -0.06371 0.09793 -0.06614 0.09947 -0.06736 0.10287 C -0.06875 0.10627 -0.06962 0.10997 -0.07066 0.11399 C -0.07517 0.13253 -0.0684 0.11028 -0.07378 0.13654 C -0.07604 0.14797 -0.08212 0.15631 -0.08489 0.16774 C -0.09219 0.19709 -0.09913 0.22644 -0.10712 0.25517 C -0.10816 0.26475 -0.10764 0.27494 -0.11024 0.28359 C -0.11371 0.29533 -0.11545 0.30398 -0.11667 0.31726 C -0.11892 0.34013 -0.12014 0.36886 -0.12465 0.39079 C -0.12517 0.55267 -0.12465 0.71485 -0.12621 0.87673 C -0.12656 0.9206 -0.14062 0.9725 -0.15 1.01204 C -0.15451 1.03151 -0.15729 1.05066 -0.1658 1.0658 C -0.1684 1.08032 -0.17552 1.08835 -0.17847 1.10256 C -0.18212 1.12017 -0.1901 1.13716 -0.19757 1.15044 C -0.1993 1.16033 -0.19861 1.15878 -0.20243 1.16743 C -0.2033 1.1696 -0.20555 1.1733 -0.20555 1.1733 " pathEditMode="relative" rAng="0" ptsTypes="ffffffffffffffffffA">
                                      <p:cBhvr>
                                        <p:cTn id="116" dur="6000" fill="hold"/>
                                        <p:tgtEl>
                                          <p:spTgt spid="7200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117" presetID="0" presetClass="path" presetSubtype="0" repeatCount="indefinite" accel="50000" decel="50000" fill="hold" nodeType="withEffect">
                                  <p:stCondLst>
                                    <p:cond delay="4750"/>
                                  </p:stCondLst>
                                  <p:childTnLst>
                                    <p:animMotion origin="layout" path="M -0.00017 2.46914E-7 C -0.00469 0.05802 0.0007 -0.01389 -0.0033 0.11852 C -0.00382 0.14383 -0.01111 0.17037 -0.01423 0.19506 C -0.01753 0.22469 -0.02344 0.25463 -0.03698 0.27654 C -0.03993 0.29043 -0.0493 0.30401 -0.05555 0.31605 C -0.06389 0.33241 -0.07066 0.35062 -0.07969 0.36543 C -0.08264 0.3787 -0.08715 0.38889 -0.09236 0.4 C -0.09583 0.41883 -0.11059 0.43889 -0.11701 0.45679 C -0.12239 0.47284 -0.12656 0.49043 -0.13385 0.50525 C -0.13923 0.51821 -0.14635 0.52901 -0.15208 0.54074 C -0.15659 0.55031 -0.16024 0.5642 -0.16562 0.57284 C -0.17031 0.57901 -0.17465 0.58086 -0.17969 0.58673 C -0.20243 0.61389 -0.22482 0.63858 -0.24896 0.66173 C -0.25521 0.67593 -0.26423 0.68796 -0.27326 0.69877 C -0.27951 0.71914 -0.28333 0.72284 -0.29288 0.73827 C -0.29375 0.74228 -0.29444 0.74691 -0.296 0.75062 C -0.29705 0.75309 -0.29965 0.75309 -0.30052 0.75556 C -0.30173 0.75833 -0.30087 0.76265 -0.30208 0.76543 C -0.30364 0.76944 -0.30607 0.77191 -0.30816 0.77531 C -0.31059 0.78981 -0.31614 0.81049 -0.32048 0.82469 C -0.32291 0.85309 -0.32517 0.87994 -0.32517 0.90864 " pathEditMode="relative" rAng="0" ptsTypes="ffffffffffffffffffffA">
                                      <p:cBhvr>
                                        <p:cTn id="118" dur="6000" fill="hold"/>
                                        <p:tgtEl>
                                          <p:spTgt spid="7201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1621500" y="4472200"/>
                                    </p:animMotion>
                                  </p:childTnLst>
                                </p:cTn>
                              </p:par>
                              <p:par>
                                <p:cTn id="119" presetID="0" presetClass="path" presetSubtype="0" repeatCount="indefinite" accel="50000" decel="5000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2.77778E-6 -9.87654E-7 C -0.0066 0.00957 -0.01302 0.01914 -0.01945 0.0284 C -0.02518 0.03704 -0.02795 0.05062 -0.03212 0.06173 C -0.03455 0.06821 -0.03854 0.07222 -0.04167 0.07716 C -0.05538 0.1287 -0.06945 0.17531 -0.07657 0.2321 C -0.07882 0.28303 -0.08004 0.29599 -0.075 0.36389 C -0.07257 0.39691 -0.0599 0.42438 -0.05139 0.45401 C -0.04879 0.46389 -0.04653 0.47346 -0.04323 0.48241 C -0.04028 0.49012 -0.03716 0.49753 -0.03472 0.50587 C -0.0283 0.52778 -0.02413 0.54784 -0.01528 0.56759 C -0.01285 0.58087 -0.01111 0.5929 -0.00972 0.60648 C -0.01025 0.62037 -0.01007 0.63426 -0.01111 0.64753 C -0.01233 0.66358 -0.01997 0.68457 -0.02361 0.69938 C -0.03056 0.72716 -0.03698 0.75741 -0.04879 0.77932 C -0.0507 0.79537 -0.05556 0.80247 -0.0599 0.8179 C -0.06077 0.82161 -0.06129 0.82562 -0.0625 0.8284 C -0.06667 0.83611 -0.07188 0.84228 -0.07657 0.84908 C -0.08073 0.85556 -0.08941 0.86049 -0.09462 0.86698 C -0.10174 0.87685 -0.10625 0.88889 -0.1125 0.90062 C -0.11146 0.92624 -0.11337 0.93457 -0.10695 0.95216 C -0.10799 0.99815 -0.10712 1.04475 -0.13056 1.07099 C -0.13611 1.08642 -0.12986 1.07191 -0.14167 1.08642 C -0.14931 1.09568 -0.15521 1.11204 -0.16389 1.11728 C -0.16597 1.12006 -0.16788 1.12222 -0.16945 1.125 C -0.17101 1.12809 -0.17188 1.13241 -0.17361 1.13549 C -0.17518 1.13796 -0.17743 1.13827 -0.17917 1.14074 C -0.18577 1.14908 -0.19063 1.1608 -0.19723 1.16914 C -0.19966 1.17593 -0.20087 1.1821 -0.20278 1.18982 " pathEditMode="relative" rAng="0" ptsTypes="fffffffffffffffffffffffffffA">
                                      <p:cBhvr>
                                        <p:cTn id="120" dur="6000" fill="hold"/>
                                        <p:tgtEl>
                                          <p:spTgt spid="7202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1013900" y="5947500"/>
                                    </p:animMotion>
                                  </p:childTnLst>
                                </p:cTn>
                              </p:par>
                              <p:par>
                                <p:cTn id="121" presetID="0" presetClass="path" presetSubtype="0" repeatCount="indefinite" accel="50000" decel="50000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animMotion origin="layout" path="M -0.04045 0.0349 C -0.04288 0.04819 -0.05 0.05746 -0.05469 0.06889 C -0.05989 0.09638 -0.05139 0.05715 -0.06111 0.08279 C -0.06232 0.0865 -0.06163 0.09082 -0.06267 0.09453 C -0.06371 0.09793 -0.06614 0.09947 -0.06736 0.10287 C -0.06875 0.10627 -0.06962 0.10997 -0.07066 0.11399 C -0.07517 0.13253 -0.0684 0.11028 -0.07378 0.13654 C -0.07604 0.14797 -0.08212 0.15631 -0.08489 0.16774 C -0.09219 0.19709 -0.09913 0.22644 -0.10712 0.25517 C -0.10816 0.26475 -0.10764 0.27494 -0.11024 0.28359 C -0.11371 0.29533 -0.11545 0.30398 -0.11667 0.31726 C -0.11892 0.34013 -0.12014 0.36886 -0.12465 0.39079 C -0.12517 0.55267 -0.12465 0.71485 -0.12621 0.87673 C -0.12656 0.9206 -0.14062 0.9725 -0.15 1.01204 C -0.15451 1.03151 -0.15729 1.05066 -0.1658 1.0658 C -0.1684 1.08032 -0.17552 1.08835 -0.17847 1.10256 C -0.18212 1.12017 -0.1901 1.13716 -0.19757 1.15044 C -0.1993 1.16033 -0.19861 1.15878 -0.20243 1.16743 C -0.2033 1.1696 -0.20555 1.1733 -0.20555 1.1733 " pathEditMode="relative" rAng="0" ptsTypes="ffffffffffffffffffA">
                                      <p:cBhvr>
                                        <p:cTn id="122" dur="6000" fill="hold"/>
                                        <p:tgtEl>
                                          <p:spTgt spid="7203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123" presetID="0" presetClass="path" presetSubtype="0" repeatCount="indefinite" accel="50000" decel="50000" fill="hold" nodeType="withEffect">
                                  <p:stCondLst>
                                    <p:cond delay="5750"/>
                                  </p:stCondLst>
                                  <p:childTnLst>
                                    <p:animMotion origin="layout" path="M -2.5E-6 4.07407E-6 C -0.0033 0.02098 -0.00764 0.04321 -0.00955 0.06481 C -0.01093 0.08055 -0.01076 0.09382 -0.0158 0.10709 C -0.01909 0.125 -0.02205 0.1429 -0.02534 0.1608 C -0.02795 0.17469 -0.02812 0.19166 -0.03021 0.20586 C -0.03316 0.22592 -0.03628 0.24135 -0.03802 0.26234 C -0.03732 0.31388 -0.04184 0.38827 -0.02691 0.44012 C -0.02396 0.46635 -0.01666 0.48611 -0.01111 0.5108 C -0.00538 0.53611 -0.00104 0.56172 0.00486 0.58672 C 0.0066 0.60771 0.00886 0.62839 0.01111 0.64907 C 0.01042 0.69012 0.00782 0.79074 0.01111 0.83518 C 0.01233 0.8503 0.01754 0.85493 0.02066 0.86635 C 0.02917 0.89753 0.04288 0.91605 0.06042 0.93117 C 0.07344 0.95432 0.05608 0.92654 0.07153 0.94228 C 0.07344 0.94413 0.07431 0.94876 0.07622 0.95092 C 0.07865 0.9537 0.0816 0.95432 0.0842 0.95648 C 0.08959 0.96111 0.09479 0.96821 0.1 0.97345 C 0.11077 0.98426 0.12622 0.99444 0.1382 0.99876 C 0.14792 1.00617 0.15799 1.01388 0.16823 1.01851 C 0.16927 1.02037 0.17014 1.02284 0.17153 1.02438 C 0.17292 1.02592 0.17622 1.02716 0.17622 1.02747 " pathEditMode="relative" rAng="0" ptsTypes="ffffffffffffffffffffA">
                                      <p:cBhvr>
                                        <p:cTn id="124" dur="6000" fill="hold"/>
                                        <p:tgtEl>
                                          <p:spTgt spid="7204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671900" y="5135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jsj\Desktop\未标题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195" name="组合 3"/>
          <p:cNvGrpSpPr>
            <a:grpSpLocks/>
          </p:cNvGrpSpPr>
          <p:nvPr/>
        </p:nvGrpSpPr>
        <p:grpSpPr bwMode="auto">
          <a:xfrm>
            <a:off x="314325" y="-219075"/>
            <a:ext cx="4579938" cy="3519488"/>
            <a:chOff x="0" y="0"/>
            <a:chExt cx="5193750" cy="3991813"/>
          </a:xfrm>
        </p:grpSpPr>
        <p:sp>
          <p:nvSpPr>
            <p:cNvPr id="8196" name="矩形 5"/>
            <p:cNvSpPr>
              <a:spLocks noChangeArrowheads="1"/>
            </p:cNvSpPr>
            <p:nvPr/>
          </p:nvSpPr>
          <p:spPr bwMode="auto">
            <a:xfrm rot="21216041">
              <a:off x="0" y="0"/>
              <a:ext cx="5193750" cy="3991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 cap="flat" cmpd="sng">
                  <a:solidFill>
                    <a:srgbClr val="395E8A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宋体" pitchFamily="2" charset="-122"/>
                <a:sym typeface="宋体" pitchFamily="2" charset="-122"/>
              </a:endParaRPr>
            </a:p>
          </p:txBody>
        </p:sp>
        <p:pic>
          <p:nvPicPr>
            <p:cNvPr id="8197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863" y="1841191"/>
              <a:ext cx="2860970" cy="1905407"/>
            </a:xfrm>
            <a:prstGeom prst="rect">
              <a:avLst/>
            </a:prstGeom>
            <a:solidFill>
              <a:schemeClr val="accent2"/>
            </a:solidFill>
            <a:ln w="152400" cap="sq" cmpd="sng">
              <a:solidFill>
                <a:srgbClr val="FFFFFF"/>
              </a:solidFill>
              <a:miter lim="800000"/>
              <a:headEnd/>
              <a:tailEnd/>
            </a:ln>
          </p:spPr>
        </p:pic>
      </p:grpSp>
      <p:grpSp>
        <p:nvGrpSpPr>
          <p:cNvPr id="8198" name="组合 6"/>
          <p:cNvGrpSpPr>
            <a:grpSpLocks/>
          </p:cNvGrpSpPr>
          <p:nvPr/>
        </p:nvGrpSpPr>
        <p:grpSpPr bwMode="auto">
          <a:xfrm>
            <a:off x="3324225" y="214313"/>
            <a:ext cx="4600575" cy="3311525"/>
            <a:chOff x="0" y="0"/>
            <a:chExt cx="5216897" cy="3756442"/>
          </a:xfrm>
        </p:grpSpPr>
        <p:sp>
          <p:nvSpPr>
            <p:cNvPr id="8199" name="矩形 8"/>
            <p:cNvSpPr>
              <a:spLocks noChangeArrowheads="1"/>
            </p:cNvSpPr>
            <p:nvPr/>
          </p:nvSpPr>
          <p:spPr bwMode="auto">
            <a:xfrm rot="21236779">
              <a:off x="0" y="0"/>
              <a:ext cx="5216897" cy="3756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 cap="flat" cmpd="sng">
                  <a:solidFill>
                    <a:srgbClr val="395E8A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宋体" pitchFamily="2" charset="-122"/>
                <a:sym typeface="宋体" pitchFamily="2" charset="-122"/>
              </a:endParaRPr>
            </a:p>
          </p:txBody>
        </p:sp>
        <p:pic>
          <p:nvPicPr>
            <p:cNvPr id="8200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72" y="1733950"/>
              <a:ext cx="2779003" cy="1906568"/>
            </a:xfrm>
            <a:prstGeom prst="rect">
              <a:avLst/>
            </a:prstGeom>
            <a:solidFill>
              <a:schemeClr val="accent2"/>
            </a:solidFill>
            <a:ln w="152400" cap="sq" cmpd="sng">
              <a:solidFill>
                <a:srgbClr val="FFFFFF"/>
              </a:solidFill>
              <a:miter lim="800000"/>
              <a:headEnd/>
              <a:tailEnd/>
            </a:ln>
          </p:spPr>
        </p:pic>
      </p:grpSp>
      <p:pic>
        <p:nvPicPr>
          <p:cNvPr id="8201" name="图片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188" y="962025"/>
            <a:ext cx="442912" cy="54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</p:pic>
      <p:pic>
        <p:nvPicPr>
          <p:cNvPr id="8202" name="图片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2913" y="1193800"/>
            <a:ext cx="442912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</p:pic>
      <p:sp>
        <p:nvSpPr>
          <p:cNvPr id="8203" name="Rectangle 10"/>
          <p:cNvSpPr>
            <a:spLocks noChangeArrowheads="1"/>
          </p:cNvSpPr>
          <p:nvPr/>
        </p:nvSpPr>
        <p:spPr bwMode="auto">
          <a:xfrm>
            <a:off x="788988" y="0"/>
            <a:ext cx="46037" cy="5143500"/>
          </a:xfrm>
          <a:prstGeom prst="rect">
            <a:avLst/>
          </a:prstGeom>
          <a:solidFill>
            <a:srgbClr val="FFFFFF">
              <a:alpha val="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zh-CN" altLang="zh-CN" sz="2100"/>
          </a:p>
        </p:txBody>
      </p:sp>
      <p:sp>
        <p:nvSpPr>
          <p:cNvPr id="8204" name="Rectangle 11"/>
          <p:cNvSpPr>
            <a:spLocks noChangeArrowheads="1"/>
          </p:cNvSpPr>
          <p:nvPr/>
        </p:nvSpPr>
        <p:spPr bwMode="auto">
          <a:xfrm>
            <a:off x="8264525" y="0"/>
            <a:ext cx="46038" cy="5143500"/>
          </a:xfrm>
          <a:prstGeom prst="rect">
            <a:avLst/>
          </a:prstGeom>
          <a:solidFill>
            <a:srgbClr val="FFFFFF">
              <a:alpha val="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zh-CN" altLang="zh-CN" sz="2100"/>
          </a:p>
        </p:txBody>
      </p:sp>
      <p:sp>
        <p:nvSpPr>
          <p:cNvPr id="8205" name="Rectangle 12"/>
          <p:cNvSpPr>
            <a:spLocks noChangeArrowheads="1"/>
          </p:cNvSpPr>
          <p:nvPr/>
        </p:nvSpPr>
        <p:spPr bwMode="auto">
          <a:xfrm>
            <a:off x="8748713" y="0"/>
            <a:ext cx="46037" cy="5143500"/>
          </a:xfrm>
          <a:prstGeom prst="rect">
            <a:avLst/>
          </a:prstGeom>
          <a:solidFill>
            <a:srgbClr val="FFFFFF">
              <a:alpha val="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zh-CN" altLang="zh-CN" sz="2100"/>
          </a:p>
        </p:txBody>
      </p:sp>
      <p:sp>
        <p:nvSpPr>
          <p:cNvPr id="8206" name="Rectangle 13"/>
          <p:cNvSpPr>
            <a:spLocks noChangeArrowheads="1"/>
          </p:cNvSpPr>
          <p:nvPr/>
        </p:nvSpPr>
        <p:spPr bwMode="auto">
          <a:xfrm>
            <a:off x="276225" y="0"/>
            <a:ext cx="46038" cy="5143500"/>
          </a:xfrm>
          <a:prstGeom prst="rect">
            <a:avLst/>
          </a:prstGeom>
          <a:solidFill>
            <a:srgbClr val="FFFFFF">
              <a:alpha val="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zh-CN" altLang="zh-CN" sz="2100"/>
          </a:p>
        </p:txBody>
      </p:sp>
      <p:sp>
        <p:nvSpPr>
          <p:cNvPr id="8207" name="Rectangle 14"/>
          <p:cNvSpPr>
            <a:spLocks noChangeArrowheads="1"/>
          </p:cNvSpPr>
          <p:nvPr/>
        </p:nvSpPr>
        <p:spPr bwMode="auto">
          <a:xfrm>
            <a:off x="4140200" y="0"/>
            <a:ext cx="46038" cy="5143500"/>
          </a:xfrm>
          <a:prstGeom prst="rect">
            <a:avLst/>
          </a:prstGeom>
          <a:solidFill>
            <a:srgbClr val="FFFFFF">
              <a:alpha val="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zh-CN" altLang="zh-CN" sz="2100"/>
          </a:p>
        </p:txBody>
      </p:sp>
      <p:sp>
        <p:nvSpPr>
          <p:cNvPr id="8208" name="Rectangle 15"/>
          <p:cNvSpPr>
            <a:spLocks noChangeArrowheads="1"/>
          </p:cNvSpPr>
          <p:nvPr/>
        </p:nvSpPr>
        <p:spPr bwMode="auto">
          <a:xfrm>
            <a:off x="6554788" y="0"/>
            <a:ext cx="46037" cy="5143500"/>
          </a:xfrm>
          <a:prstGeom prst="rect">
            <a:avLst/>
          </a:prstGeom>
          <a:solidFill>
            <a:srgbClr val="FFFFFF">
              <a:alpha val="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zh-CN" altLang="zh-CN" sz="2100"/>
          </a:p>
        </p:txBody>
      </p:sp>
      <p:sp>
        <p:nvSpPr>
          <p:cNvPr id="8209" name="Rectangle 16"/>
          <p:cNvSpPr>
            <a:spLocks noChangeArrowheads="1"/>
          </p:cNvSpPr>
          <p:nvPr/>
        </p:nvSpPr>
        <p:spPr bwMode="auto">
          <a:xfrm>
            <a:off x="5803900" y="0"/>
            <a:ext cx="46038" cy="5143500"/>
          </a:xfrm>
          <a:prstGeom prst="rect">
            <a:avLst/>
          </a:prstGeom>
          <a:solidFill>
            <a:srgbClr val="FFFFFF">
              <a:alpha val="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zh-CN" altLang="zh-CN" sz="2100"/>
          </a:p>
        </p:txBody>
      </p:sp>
    </p:spTree>
  </p:cSld>
  <p:clrMapOvr>
    <a:masterClrMapping/>
  </p:clrMapOvr>
  <p:transition spd="slow" advTm="17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7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3" presetClass="entr" presetSubtype="3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8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-2700000">
                                      <p:cBhvr>
                                        <p:cTn id="17" dur="25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8" presetClass="emph" presetSubtype="0" repeatCount="2000" autoRev="1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animRot by="120000">
                                      <p:cBhvr>
                                        <p:cTn id="19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22" dur="1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36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8" presetClass="emph" presetSubtype="0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animRot by="-2700000">
                                      <p:cBhvr>
                                        <p:cTn id="32" dur="25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8" presetClass="emph" presetSubtype="0" repeatCount="2000" autoRev="1" fill="hold" nodeType="withEffect">
                                  <p:stCondLst>
                                    <p:cond delay="10750"/>
                                  </p:stCondLst>
                                  <p:childTnLst>
                                    <p:animRot by="120000">
                                      <p:cBhvr>
                                        <p:cTn id="34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37" dur="4000"/>
                                        <p:tgtEl>
                                          <p:spTgt spid="8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" presetClass="exit" presetSubtype="2" repeatCount="indefinite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4000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4000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3991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44" dur="4000"/>
                                        <p:tgtEl>
                                          <p:spTgt spid="8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" presetClass="exit" presetSubtype="8" repeatCount="indefinite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4000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4000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399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51" dur="4000"/>
                                        <p:tgtEl>
                                          <p:spTgt spid="8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" presetClass="exit" presetSubtype="8" repeatCount="indefinite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4000"/>
                                        <p:tgtEl>
                                          <p:spTgt spid="8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4000"/>
                                        <p:tgtEl>
                                          <p:spTgt spid="8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3992"/>
                                          </p:stCondLst>
                                        </p:cTn>
                                        <p:tgtEl>
                                          <p:spTgt spid="8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58" dur="4000"/>
                                        <p:tgtEl>
                                          <p:spTgt spid="8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" presetClass="exit" presetSubtype="2" repeatCount="indefinite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4000"/>
                                        <p:tgtEl>
                                          <p:spTgt spid="8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4000"/>
                                        <p:tgtEl>
                                          <p:spTgt spid="8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3991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65" dur="4000"/>
                                        <p:tgtEl>
                                          <p:spTgt spid="8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" presetClass="exit" presetSubtype="8" repeatCount="indefinite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4000"/>
                                        <p:tgtEl>
                                          <p:spTgt spid="8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4000"/>
                                        <p:tgtEl>
                                          <p:spTgt spid="8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3992"/>
                                          </p:stCondLst>
                                        </p:cTn>
                                        <p:tgtEl>
                                          <p:spTgt spid="8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72" dur="4000"/>
                                        <p:tgtEl>
                                          <p:spTgt spid="8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" presetClass="exit" presetSubtype="8" repeatCount="indefinite" fill="hold" grpId="1" nodeType="withEffect">
                                  <p:stCondLst>
                                    <p:cond delay="110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4000"/>
                                        <p:tgtEl>
                                          <p:spTgt spid="8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4000"/>
                                        <p:tgtEl>
                                          <p:spTgt spid="8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3992"/>
                                          </p:stCondLst>
                                        </p:cTn>
                                        <p:tgtEl>
                                          <p:spTgt spid="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79" dur="4000"/>
                                        <p:tgtEl>
                                          <p:spTgt spid="8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" presetClass="exit" presetSubtype="2" repeatCount="indefinite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4000"/>
                                        <p:tgtEl>
                                          <p:spTgt spid="82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4000"/>
                                        <p:tgtEl>
                                          <p:spTgt spid="82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3990"/>
                                          </p:stCondLst>
                                        </p:cTn>
                                        <p:tgtEl>
                                          <p:spTgt spid="8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3" grpId="0" bldLvl="0" animBg="1" autoUpdateAnimBg="0"/>
      <p:bldP spid="8203" grpId="1" bldLvl="0" animBg="1" autoUpdateAnimBg="0"/>
      <p:bldP spid="8204" grpId="0" bldLvl="0" animBg="1" autoUpdateAnimBg="0"/>
      <p:bldP spid="8204" grpId="1" bldLvl="0" animBg="1" autoUpdateAnimBg="0"/>
      <p:bldP spid="8205" grpId="0" bldLvl="0" animBg="1" autoUpdateAnimBg="0"/>
      <p:bldP spid="8205" grpId="1" bldLvl="0" animBg="1" autoUpdateAnimBg="0"/>
      <p:bldP spid="8206" grpId="0" bldLvl="0" animBg="1" autoUpdateAnimBg="0"/>
      <p:bldP spid="8206" grpId="1" bldLvl="0" animBg="1" autoUpdateAnimBg="0"/>
      <p:bldP spid="8207" grpId="0" bldLvl="0" animBg="1" autoUpdateAnimBg="0"/>
      <p:bldP spid="8207" grpId="1" bldLvl="0" animBg="1" autoUpdateAnimBg="0"/>
      <p:bldP spid="8208" grpId="0" bldLvl="0" animBg="1" autoUpdateAnimBg="0"/>
      <p:bldP spid="8208" grpId="1" bldLvl="0" animBg="1" autoUpdateAnimBg="0"/>
      <p:bldP spid="8209" grpId="0" bldLvl="0" animBg="1" autoUpdateAnimBg="0"/>
      <p:bldP spid="8209" grpId="1" bldLvl="0" animBg="1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shp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75" y="34925"/>
            <a:ext cx="7345363" cy="505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shp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75" y="17463"/>
            <a:ext cx="7345363" cy="509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shp3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75" y="17463"/>
            <a:ext cx="7345363" cy="511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shp4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075" y="36513"/>
            <a:ext cx="7353300" cy="509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67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3" name="Rectangle 10"/>
          <p:cNvSpPr>
            <a:spLocks noChangeArrowheads="1"/>
          </p:cNvSpPr>
          <p:nvPr/>
        </p:nvSpPr>
        <p:spPr bwMode="auto">
          <a:xfrm>
            <a:off x="788988" y="0"/>
            <a:ext cx="46037" cy="5143500"/>
          </a:xfrm>
          <a:prstGeom prst="rect">
            <a:avLst/>
          </a:prstGeom>
          <a:solidFill>
            <a:srgbClr val="FFFFFF">
              <a:alpha val="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zh-CN" altLang="zh-CN" sz="2100"/>
          </a:p>
        </p:txBody>
      </p:sp>
      <p:sp>
        <p:nvSpPr>
          <p:cNvPr id="9224" name="Rectangle 11"/>
          <p:cNvSpPr>
            <a:spLocks noChangeArrowheads="1"/>
          </p:cNvSpPr>
          <p:nvPr/>
        </p:nvSpPr>
        <p:spPr bwMode="auto">
          <a:xfrm>
            <a:off x="8264525" y="0"/>
            <a:ext cx="46038" cy="5143500"/>
          </a:xfrm>
          <a:prstGeom prst="rect">
            <a:avLst/>
          </a:prstGeom>
          <a:solidFill>
            <a:srgbClr val="FFFFFF">
              <a:alpha val="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zh-CN" altLang="zh-CN" sz="2100"/>
          </a:p>
        </p:txBody>
      </p:sp>
      <p:sp>
        <p:nvSpPr>
          <p:cNvPr id="9225" name="Rectangle 12"/>
          <p:cNvSpPr>
            <a:spLocks noChangeArrowheads="1"/>
          </p:cNvSpPr>
          <p:nvPr/>
        </p:nvSpPr>
        <p:spPr bwMode="auto">
          <a:xfrm>
            <a:off x="8748713" y="0"/>
            <a:ext cx="46037" cy="5143500"/>
          </a:xfrm>
          <a:prstGeom prst="rect">
            <a:avLst/>
          </a:prstGeom>
          <a:solidFill>
            <a:srgbClr val="FFFFFF">
              <a:alpha val="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zh-CN" altLang="zh-CN" sz="2100"/>
          </a:p>
        </p:txBody>
      </p:sp>
      <p:sp>
        <p:nvSpPr>
          <p:cNvPr id="9226" name="Rectangle 13"/>
          <p:cNvSpPr>
            <a:spLocks noChangeArrowheads="1"/>
          </p:cNvSpPr>
          <p:nvPr/>
        </p:nvSpPr>
        <p:spPr bwMode="auto">
          <a:xfrm>
            <a:off x="276225" y="0"/>
            <a:ext cx="46038" cy="5143500"/>
          </a:xfrm>
          <a:prstGeom prst="rect">
            <a:avLst/>
          </a:prstGeom>
          <a:solidFill>
            <a:srgbClr val="FFFFFF">
              <a:alpha val="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zh-CN" altLang="zh-CN" sz="2100"/>
          </a:p>
        </p:txBody>
      </p:sp>
      <p:sp>
        <p:nvSpPr>
          <p:cNvPr id="9227" name="Rectangle 14"/>
          <p:cNvSpPr>
            <a:spLocks noChangeArrowheads="1"/>
          </p:cNvSpPr>
          <p:nvPr/>
        </p:nvSpPr>
        <p:spPr bwMode="auto">
          <a:xfrm>
            <a:off x="4140200" y="0"/>
            <a:ext cx="46038" cy="5143500"/>
          </a:xfrm>
          <a:prstGeom prst="rect">
            <a:avLst/>
          </a:prstGeom>
          <a:solidFill>
            <a:srgbClr val="FFFFFF">
              <a:alpha val="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zh-CN" altLang="zh-CN" sz="2100"/>
          </a:p>
        </p:txBody>
      </p:sp>
      <p:sp>
        <p:nvSpPr>
          <p:cNvPr id="9228" name="Rectangle 15"/>
          <p:cNvSpPr>
            <a:spLocks noChangeArrowheads="1"/>
          </p:cNvSpPr>
          <p:nvPr/>
        </p:nvSpPr>
        <p:spPr bwMode="auto">
          <a:xfrm>
            <a:off x="6554788" y="0"/>
            <a:ext cx="46037" cy="5143500"/>
          </a:xfrm>
          <a:prstGeom prst="rect">
            <a:avLst/>
          </a:prstGeom>
          <a:solidFill>
            <a:srgbClr val="FFFFFF">
              <a:alpha val="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zh-CN" altLang="zh-CN" sz="2100"/>
          </a:p>
        </p:txBody>
      </p:sp>
      <p:sp>
        <p:nvSpPr>
          <p:cNvPr id="9229" name="Rectangle 16"/>
          <p:cNvSpPr>
            <a:spLocks noChangeArrowheads="1"/>
          </p:cNvSpPr>
          <p:nvPr/>
        </p:nvSpPr>
        <p:spPr bwMode="auto">
          <a:xfrm>
            <a:off x="5803900" y="0"/>
            <a:ext cx="46038" cy="5143500"/>
          </a:xfrm>
          <a:prstGeom prst="rect">
            <a:avLst/>
          </a:prstGeom>
          <a:solidFill>
            <a:srgbClr val="FFFFFF">
              <a:alpha val="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zh-CN" altLang="zh-CN" sz="2100"/>
          </a:p>
        </p:txBody>
      </p:sp>
    </p:spTree>
  </p:cSld>
  <p:clrMapOvr>
    <a:masterClrMapping/>
  </p:clrMapOvr>
  <p:transition spd="slow" advTm="1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7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0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3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6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18" dur="3250" fill="hold"/>
                                        <p:tgtEl>
                                          <p:spTgt spid="9221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6" presetClass="emph" presetSubtype="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animScale>
                                      <p:cBhvr>
                                        <p:cTn id="20" dur="3250" fill="hold"/>
                                        <p:tgtEl>
                                          <p:spTgt spid="9220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animEffect>
                                      <p:cBhvr>
                                        <p:cTn id="22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6" presetClass="emph" presetSubtype="0" fill="hold" nodeType="withEffect">
                                  <p:stCondLst>
                                    <p:cond delay="6750"/>
                                  </p:stCondLst>
                                  <p:childTnLst>
                                    <p:animScale>
                                      <p:cBhvr>
                                        <p:cTn id="25" dur="3250" fill="hold"/>
                                        <p:tgtEl>
                                          <p:spTgt spid="9219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6750"/>
                                  </p:stCondLst>
                                  <p:childTnLst>
                                    <p:animEffect>
                                      <p:cBhvr>
                                        <p:cTn id="27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6" presetClass="emph" presetSubtype="0" fill="hold" nodeType="withEffect">
                                  <p:stCondLst>
                                    <p:cond delay="9750"/>
                                  </p:stCondLst>
                                  <p:childTnLst>
                                    <p:animScale>
                                      <p:cBhvr>
                                        <p:cTn id="30" dur="3250" fill="hold"/>
                                        <p:tgtEl>
                                          <p:spTgt spid="9218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9750"/>
                                  </p:stCondLst>
                                  <p:childTnLst>
                                    <p:animEffect>
                                      <p:cBhvr>
                                        <p:cTn id="32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36" dur="40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" presetClass="exit" presetSubtype="2" repeatCount="indefinite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4000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4000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3991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43" dur="40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" presetClass="exit" presetSubtype="8" repeatCount="indefinite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4000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000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399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50" dur="4000"/>
                                        <p:tgtEl>
                                          <p:spTgt spid="9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" presetClass="exit" presetSubtype="8" repeatCount="indefinite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4000"/>
                                        <p:tgtEl>
                                          <p:spTgt spid="92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4000"/>
                                        <p:tgtEl>
                                          <p:spTgt spid="92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3992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57" dur="4000"/>
                                        <p:tgtEl>
                                          <p:spTgt spid="9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" presetClass="exit" presetSubtype="2" repeatCount="indefinite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4000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4000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3991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64" dur="4000"/>
                                        <p:tgtEl>
                                          <p:spTgt spid="9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" presetClass="exit" presetSubtype="8" repeatCount="indefinite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4000"/>
                                        <p:tgtEl>
                                          <p:spTgt spid="9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4000"/>
                                        <p:tgtEl>
                                          <p:spTgt spid="9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3992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71" dur="4000"/>
                                        <p:tgtEl>
                                          <p:spTgt spid="9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" presetClass="exit" presetSubtype="8" repeatCount="indefinite" fill="hold" grpId="1" nodeType="withEffect">
                                  <p:stCondLst>
                                    <p:cond delay="110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4000"/>
                                        <p:tgtEl>
                                          <p:spTgt spid="9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4000"/>
                                        <p:tgtEl>
                                          <p:spTgt spid="9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3992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78" dur="4000"/>
                                        <p:tgtEl>
                                          <p:spTgt spid="9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" presetClass="exit" presetSubtype="2" repeatCount="indefinite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4000"/>
                                        <p:tgtEl>
                                          <p:spTgt spid="9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4000"/>
                                        <p:tgtEl>
                                          <p:spTgt spid="9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3990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3" grpId="0" bldLvl="0" animBg="1" autoUpdateAnimBg="0"/>
      <p:bldP spid="9223" grpId="1" bldLvl="0" animBg="1" autoUpdateAnimBg="0"/>
      <p:bldP spid="9224" grpId="0" bldLvl="0" animBg="1" autoUpdateAnimBg="0"/>
      <p:bldP spid="9224" grpId="1" bldLvl="0" animBg="1" autoUpdateAnimBg="0"/>
      <p:bldP spid="9225" grpId="0" bldLvl="0" animBg="1" autoUpdateAnimBg="0"/>
      <p:bldP spid="9225" grpId="1" bldLvl="0" animBg="1" autoUpdateAnimBg="0"/>
      <p:bldP spid="9226" grpId="0" bldLvl="0" animBg="1" autoUpdateAnimBg="0"/>
      <p:bldP spid="9226" grpId="1" bldLvl="0" animBg="1" autoUpdateAnimBg="0"/>
      <p:bldP spid="9227" grpId="0" bldLvl="0" animBg="1" autoUpdateAnimBg="0"/>
      <p:bldP spid="9227" grpId="1" bldLvl="0" animBg="1" autoUpdateAnimBg="0"/>
      <p:bldP spid="9228" grpId="0" bldLvl="0" animBg="1" autoUpdateAnimBg="0"/>
      <p:bldP spid="9228" grpId="1" bldLvl="0" animBg="1" autoUpdateAnimBg="0"/>
      <p:bldP spid="9229" grpId="0" bldLvl="0" animBg="1" autoUpdateAnimBg="0"/>
      <p:bldP spid="9229" grpId="1" bldLvl="0" animBg="1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jsj\Desktop\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20850"/>
            <a:ext cx="9144000" cy="686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4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0569">
            <a:off x="530225" y="911225"/>
            <a:ext cx="2238375" cy="159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250" y="2473325"/>
            <a:ext cx="2306638" cy="160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4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89015">
            <a:off x="4048125" y="2705100"/>
            <a:ext cx="2433638" cy="167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4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5381">
            <a:off x="6416675" y="2947988"/>
            <a:ext cx="2339975" cy="166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7" name="直接连接符 6"/>
          <p:cNvSpPr>
            <a:spLocks noChangeShapeType="1"/>
          </p:cNvSpPr>
          <p:nvPr/>
        </p:nvSpPr>
        <p:spPr bwMode="auto">
          <a:xfrm flipV="1">
            <a:off x="414338" y="706438"/>
            <a:ext cx="2205037" cy="455612"/>
          </a:xfrm>
          <a:prstGeom prst="line">
            <a:avLst/>
          </a:prstGeom>
          <a:noFill/>
          <a:ln w="38100" cap="flat" cmpd="sng">
            <a:solidFill>
              <a:schemeClr val="bg1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0248" name="直接连接符 7"/>
          <p:cNvSpPr>
            <a:spLocks noChangeShapeType="1"/>
          </p:cNvSpPr>
          <p:nvPr/>
        </p:nvSpPr>
        <p:spPr bwMode="auto">
          <a:xfrm>
            <a:off x="395288" y="1162050"/>
            <a:ext cx="300037" cy="1547813"/>
          </a:xfrm>
          <a:prstGeom prst="line">
            <a:avLst/>
          </a:prstGeom>
          <a:noFill/>
          <a:ln w="38100" cap="flat" cmpd="sng">
            <a:solidFill>
              <a:schemeClr val="bg1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0249" name="直接连接符 8"/>
          <p:cNvSpPr>
            <a:spLocks noChangeShapeType="1"/>
          </p:cNvSpPr>
          <p:nvPr/>
        </p:nvSpPr>
        <p:spPr bwMode="auto">
          <a:xfrm>
            <a:off x="2593975" y="700088"/>
            <a:ext cx="328613" cy="1579562"/>
          </a:xfrm>
          <a:prstGeom prst="line">
            <a:avLst/>
          </a:prstGeom>
          <a:noFill/>
          <a:ln w="38100" cap="flat" cmpd="sng">
            <a:solidFill>
              <a:schemeClr val="bg1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0250" name="直接连接符 9"/>
          <p:cNvSpPr>
            <a:spLocks noChangeShapeType="1"/>
          </p:cNvSpPr>
          <p:nvPr/>
        </p:nvSpPr>
        <p:spPr bwMode="auto">
          <a:xfrm flipV="1">
            <a:off x="695325" y="2278063"/>
            <a:ext cx="2238375" cy="430212"/>
          </a:xfrm>
          <a:prstGeom prst="line">
            <a:avLst/>
          </a:prstGeom>
          <a:noFill/>
          <a:ln w="38100" cap="flat" cmpd="sng">
            <a:solidFill>
              <a:schemeClr val="bg1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0251" name="直接连接符 10"/>
          <p:cNvSpPr>
            <a:spLocks noChangeShapeType="1"/>
          </p:cNvSpPr>
          <p:nvPr/>
        </p:nvSpPr>
        <p:spPr bwMode="auto">
          <a:xfrm flipV="1">
            <a:off x="1497013" y="2473325"/>
            <a:ext cx="2301875" cy="4763"/>
          </a:xfrm>
          <a:prstGeom prst="line">
            <a:avLst/>
          </a:prstGeom>
          <a:noFill/>
          <a:ln w="38100" cap="flat" cmpd="sng">
            <a:solidFill>
              <a:schemeClr val="bg1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0252" name="直接连接符 11"/>
          <p:cNvSpPr>
            <a:spLocks noChangeShapeType="1"/>
          </p:cNvSpPr>
          <p:nvPr/>
        </p:nvSpPr>
        <p:spPr bwMode="auto">
          <a:xfrm>
            <a:off x="1493838" y="2473325"/>
            <a:ext cx="1587" cy="1595438"/>
          </a:xfrm>
          <a:prstGeom prst="line">
            <a:avLst/>
          </a:prstGeom>
          <a:noFill/>
          <a:ln w="38100" cap="flat" cmpd="sng">
            <a:solidFill>
              <a:schemeClr val="bg1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0253" name="直接连接符 12"/>
          <p:cNvSpPr>
            <a:spLocks noChangeShapeType="1"/>
          </p:cNvSpPr>
          <p:nvPr/>
        </p:nvSpPr>
        <p:spPr bwMode="auto">
          <a:xfrm>
            <a:off x="3795713" y="2451100"/>
            <a:ext cx="7937" cy="1595438"/>
          </a:xfrm>
          <a:prstGeom prst="line">
            <a:avLst/>
          </a:prstGeom>
          <a:noFill/>
          <a:ln w="38100" cap="flat" cmpd="sng">
            <a:solidFill>
              <a:schemeClr val="bg1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0254" name="直接连接符 13"/>
          <p:cNvSpPr>
            <a:spLocks noChangeShapeType="1"/>
          </p:cNvSpPr>
          <p:nvPr/>
        </p:nvSpPr>
        <p:spPr bwMode="auto">
          <a:xfrm flipV="1">
            <a:off x="1485900" y="4067175"/>
            <a:ext cx="2317750" cy="15875"/>
          </a:xfrm>
          <a:prstGeom prst="line">
            <a:avLst/>
          </a:prstGeom>
          <a:noFill/>
          <a:ln w="38100" cap="flat" cmpd="sng">
            <a:solidFill>
              <a:schemeClr val="bg1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0255" name="直接连接符 14"/>
          <p:cNvSpPr>
            <a:spLocks noChangeShapeType="1"/>
          </p:cNvSpPr>
          <p:nvPr/>
        </p:nvSpPr>
        <p:spPr bwMode="auto">
          <a:xfrm flipV="1">
            <a:off x="3924300" y="2533650"/>
            <a:ext cx="2397125" cy="377825"/>
          </a:xfrm>
          <a:prstGeom prst="line">
            <a:avLst/>
          </a:prstGeom>
          <a:noFill/>
          <a:ln w="38100" cap="flat" cmpd="sng">
            <a:solidFill>
              <a:schemeClr val="bg1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0256" name="直接连接符 15"/>
          <p:cNvSpPr>
            <a:spLocks noChangeShapeType="1"/>
          </p:cNvSpPr>
          <p:nvPr/>
        </p:nvSpPr>
        <p:spPr bwMode="auto">
          <a:xfrm>
            <a:off x="3924300" y="2922588"/>
            <a:ext cx="241300" cy="1638300"/>
          </a:xfrm>
          <a:prstGeom prst="line">
            <a:avLst/>
          </a:prstGeom>
          <a:noFill/>
          <a:ln w="38100" cap="flat" cmpd="sng">
            <a:solidFill>
              <a:schemeClr val="bg1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0257" name="直接连接符 16"/>
          <p:cNvSpPr>
            <a:spLocks noChangeShapeType="1"/>
          </p:cNvSpPr>
          <p:nvPr/>
        </p:nvSpPr>
        <p:spPr bwMode="auto">
          <a:xfrm>
            <a:off x="6321425" y="2525713"/>
            <a:ext cx="274638" cy="1636712"/>
          </a:xfrm>
          <a:prstGeom prst="line">
            <a:avLst/>
          </a:prstGeom>
          <a:noFill/>
          <a:ln w="38100" cap="flat" cmpd="sng">
            <a:solidFill>
              <a:schemeClr val="bg1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0258" name="直接连接符 17"/>
          <p:cNvSpPr>
            <a:spLocks noChangeShapeType="1"/>
          </p:cNvSpPr>
          <p:nvPr/>
        </p:nvSpPr>
        <p:spPr bwMode="auto">
          <a:xfrm flipV="1">
            <a:off x="4165600" y="4151313"/>
            <a:ext cx="2430463" cy="409575"/>
          </a:xfrm>
          <a:prstGeom prst="line">
            <a:avLst/>
          </a:prstGeom>
          <a:noFill/>
          <a:ln w="38100" cap="flat" cmpd="sng">
            <a:solidFill>
              <a:schemeClr val="bg1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0259" name="直接连接符 18"/>
          <p:cNvSpPr>
            <a:spLocks noChangeShapeType="1"/>
          </p:cNvSpPr>
          <p:nvPr/>
        </p:nvSpPr>
        <p:spPr bwMode="auto">
          <a:xfrm>
            <a:off x="6472238" y="2862263"/>
            <a:ext cx="2324100" cy="187325"/>
          </a:xfrm>
          <a:prstGeom prst="line">
            <a:avLst/>
          </a:prstGeom>
          <a:noFill/>
          <a:ln w="38100" cap="flat" cmpd="sng">
            <a:solidFill>
              <a:schemeClr val="bg1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0260" name="直接连接符 19"/>
          <p:cNvSpPr>
            <a:spLocks noChangeShapeType="1"/>
          </p:cNvSpPr>
          <p:nvPr/>
        </p:nvSpPr>
        <p:spPr bwMode="auto">
          <a:xfrm flipH="1">
            <a:off x="6346825" y="2860675"/>
            <a:ext cx="130175" cy="1671638"/>
          </a:xfrm>
          <a:prstGeom prst="line">
            <a:avLst/>
          </a:prstGeom>
          <a:noFill/>
          <a:ln w="38100" cap="flat" cmpd="sng">
            <a:solidFill>
              <a:schemeClr val="bg1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0261" name="直接连接符 20"/>
          <p:cNvSpPr>
            <a:spLocks noChangeShapeType="1"/>
          </p:cNvSpPr>
          <p:nvPr/>
        </p:nvSpPr>
        <p:spPr bwMode="auto">
          <a:xfrm flipH="1">
            <a:off x="8674100" y="3021013"/>
            <a:ext cx="122238" cy="1663700"/>
          </a:xfrm>
          <a:prstGeom prst="line">
            <a:avLst/>
          </a:prstGeom>
          <a:noFill/>
          <a:ln w="38100" cap="flat" cmpd="sng">
            <a:solidFill>
              <a:schemeClr val="bg1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0262" name="直接连接符 21"/>
          <p:cNvSpPr>
            <a:spLocks noChangeShapeType="1"/>
          </p:cNvSpPr>
          <p:nvPr/>
        </p:nvSpPr>
        <p:spPr bwMode="auto">
          <a:xfrm>
            <a:off x="6357938" y="4511675"/>
            <a:ext cx="2316162" cy="173038"/>
          </a:xfrm>
          <a:prstGeom prst="line">
            <a:avLst/>
          </a:prstGeom>
          <a:noFill/>
          <a:ln w="38100" cap="flat" cmpd="sng">
            <a:solidFill>
              <a:schemeClr val="bg1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pic>
        <p:nvPicPr>
          <p:cNvPr id="10263" name="Picture 4" descr="C:\Users\Administrator\Desktop\新建文件夹 (6)\730e0cf3d7ca7bcbbc1b79c0bf096b63f724a8f9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88" y="5683250"/>
            <a:ext cx="315912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4" name="Picture 4" descr="C:\Users\Administrator\Desktop\新建文件夹 (6)\730e0cf3d7ca7bcbbc1b79c0bf096b63f724a8f9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9025" y="2628900"/>
            <a:ext cx="311150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5" name="Picture 4" descr="C:\Users\Administrator\Desktop\新建文件夹 (6)\730e0cf3d7ca7bcbbc1b79c0bf096b63f724a8f9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075" y="6007100"/>
            <a:ext cx="347663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6" name="Picture 4" descr="C:\Users\Administrator\Desktop\新建文件夹 (6)\730e0cf3d7ca7bcbbc1b79c0bf096b63f724a8f9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3125" y="3305175"/>
            <a:ext cx="322262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7" name="Picture 4" descr="C:\Users\Administrator\Desktop\新建文件夹 (6)\730e0cf3d7ca7bcbbc1b79c0bf096b63f724a8f9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3713" y="4273550"/>
            <a:ext cx="32385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8" name="Picture 4" descr="C:\Users\Administrator\Desktop\新建文件夹 (6)\730e0cf3d7ca7bcbbc1b79c0bf096b63f724a8f9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77975" y="5183188"/>
            <a:ext cx="357187" cy="35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9" name="Picture 4" descr="C:\Users\Administrator\Desktop\新建文件夹 (6)\730e0cf3d7ca7bcbbc1b79c0bf096b63f724a8f9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6900" y="5722938"/>
            <a:ext cx="309562" cy="30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0" name="Picture 4" descr="C:\Users\Administrator\Desktop\新建文件夹 (6)\730e0cf3d7ca7bcbbc1b79c0bf096b63f724a8f9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3288" y="4119563"/>
            <a:ext cx="352425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1" name="Picture 4" descr="C:\Users\Administrator\Desktop\新建文件夹 (6)\730e0cf3d7ca7bcbbc1b79c0bf096b63f724a8f9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250" y="5741988"/>
            <a:ext cx="361950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2" name="Picture 4" descr="C:\Users\Administrator\Desktop\新建文件夹 (6)\730e0cf3d7ca7bcbbc1b79c0bf096b63f724a8f9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2938" y="2451100"/>
            <a:ext cx="3556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3" name="Picture 4" descr="C:\Users\Administrator\Desktop\新建文件夹 (6)\730e0cf3d7ca7bcbbc1b79c0bf096b63f724a8f9.jp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2350" y="1630363"/>
            <a:ext cx="355600" cy="35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4" name="Picture 4" descr="C:\Users\Administrator\Desktop\新建文件夹 (6)\730e0cf3d7ca7bcbbc1b79c0bf096b63f724a8f9.jp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5350" y="5121275"/>
            <a:ext cx="346075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5" name="Picture 4" descr="C:\Users\Administrator\Desktop\新建文件夹 (6)\730e0cf3d7ca7bcbbc1b79c0bf096b63f724a8f9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5643563"/>
            <a:ext cx="357188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6" name="Picture 4" descr="C:\Users\Administrator\Desktop\新建文件夹 (6)\730e0cf3d7ca7bcbbc1b79c0bf096b63f724a8f9.jp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3888" y="6748463"/>
            <a:ext cx="354012" cy="35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7" name="椭圆 36"/>
          <p:cNvSpPr>
            <a:spLocks noChangeArrowheads="1"/>
          </p:cNvSpPr>
          <p:nvPr/>
        </p:nvSpPr>
        <p:spPr bwMode="auto">
          <a:xfrm>
            <a:off x="1708150" y="5927725"/>
            <a:ext cx="117475" cy="117475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75000">
                <a:srgbClr val="FFFFFF"/>
              </a:gs>
              <a:gs pos="100000">
                <a:srgbClr val="FFFFFF"/>
              </a:gs>
            </a:gsLst>
            <a:path path="rect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25400" cap="flat" cmpd="sng">
                <a:solidFill>
                  <a:srgbClr val="395E8A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</p:spTree>
  </p:cSld>
  <p:clrMapOvr>
    <a:masterClrMapping/>
  </p:clrMapOvr>
  <p:transition spd="slow" advTm="1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7" dur="10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0" dur="10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3" dur="1000"/>
                                        <p:tgtEl>
                                          <p:spTgt spid="10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6" dur="1000"/>
                                        <p:tgtEl>
                                          <p:spTgt spid="10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9" dur="1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22" dur="1000"/>
                                        <p:tgtEl>
                                          <p:spTgt spid="10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25" dur="1000"/>
                                        <p:tgtEl>
                                          <p:spTgt spid="10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28" dur="1000"/>
                                        <p:tgtEl>
                                          <p:spTgt spid="10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2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31" dur="1000"/>
                                        <p:tgtEl>
                                          <p:spTgt spid="10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34" dur="1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37" dur="1000"/>
                                        <p:tgtEl>
                                          <p:spTgt spid="10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40" dur="1000"/>
                                        <p:tgtEl>
                                          <p:spTgt spid="10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43" dur="1000"/>
                                        <p:tgtEl>
                                          <p:spTgt spid="10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46" dur="1000"/>
                                        <p:tgtEl>
                                          <p:spTgt spid="10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6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49" dur="10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2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52" dur="1000"/>
                                        <p:tgtEl>
                                          <p:spTgt spid="10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55" dur="1000"/>
                                        <p:tgtEl>
                                          <p:spTgt spid="10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1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58" dur="1000"/>
                                        <p:tgtEl>
                                          <p:spTgt spid="10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61" dur="1000"/>
                                        <p:tgtEl>
                                          <p:spTgt spid="10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87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64" dur="10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42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 -2.98116E-6 L 0 0.24004 " pathEditMode="relative" rAng="0" ptsTypes="AA">
                                      <p:cBhvr>
                                        <p:cTn id="66" dur="825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0" y="1198600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0" presetClass="path" presetSubtype="0" repeatCount="indefinite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4.16667E-6 2.59259E-6 C 0.00243 -0.01513 0.00556 -0.02747 0.01181 -0.03858 C 0.01511 -0.05587 0.01042 -0.03519 0.01719 -0.05278 C 0.01806 -0.05494 0.01754 -0.05834 0.01875 -0.05988 C 0.02084 -0.0642 0.02466 -0.06574 0.02657 -0.06976 C 0.02969 -0.075 0.03108 -0.07809 0.03473 -0.08148 C 0.03612 -0.08272 0.03768 -0.08272 0.03889 -0.08395 C 0.05209 -0.09692 0.04184 -0.09105 0.05226 -0.09568 C 0.05695 -0.10155 0.06042 -0.10309 0.0658 -0.10525 C 0.07605 -0.11729 0.08924 -0.11976 0.10105 -0.12222 C 0.11684 -0.13148 0.10105 -0.12315 0.11841 -0.12932 C 0.13351 -0.13457 0.14809 -0.14229 0.1632 -0.14599 C 0.16459 -0.14692 0.16563 -0.14815 0.16702 -0.14846 C 0.17032 -0.14969 0.17362 -0.14939 0.17639 -0.15062 C 0.1882 -0.15618 0.19931 -0.16698 0.21042 -0.17469 C 0.21493 -0.17809 0.22223 -0.17963 0.22657 -0.18426 C 0.23282 -0.19074 0.23716 -0.19815 0.24393 -0.20093 C 0.24862 -0.20618 0.25261 -0.21235 0.25782 -0.21543 C 0.26528 -0.22871 0.2757 -0.24043 0.28455 -0.25124 C 0.28664 -0.25371 0.2882 -0.25772 0.29011 -0.26081 C 0.29636 -0.26945 0.29948 -0.27315 0.30487 -0.27963 C 0.30747 -0.29352 0.30539 -0.28519 0.31424 -0.30124 C 0.31563 -0.30371 0.31719 -0.30618 0.31841 -0.30834 C 0.3198 -0.31081 0.32223 -0.31543 0.32223 -0.31513 C 0.32587 -0.33241 0.32084 -0.31297 0.32934 -0.325 C 0.33056 -0.32655 0.32969 -0.33025 0.33056 -0.33241 C 0.33212 -0.33519 0.33421 -0.33704 0.33612 -0.33951 C 0.34098 -0.35679 0.33594 -0.34167 0.34393 -0.35834 C 0.34966 -0.37006 0.35243 -0.38488 0.35764 -0.39661 C 0.35938 -0.40803 0.36181 -0.41358 0.3658 -0.42315 C 0.36928 -0.44167 0.36389 -0.41667 0.37118 -0.43735 C 0.37257 -0.44074 0.37275 -0.44537 0.37362 -0.44908 C 0.37726 -0.4605 0.38125 -0.4713 0.38455 -0.48272 C 0.3908 -0.50309 0.39636 -0.52408 0.40226 -0.54476 C 0.40382 -0.55093 0.40678 -0.55556 0.40886 -0.56142 C 0.41632 -0.58179 0.42587 -0.60155 0.43212 -0.62346 C 0.43438 -0.63241 0.4375 -0.64074 0.44011 -0.64969 C 0.44271 -0.65988 0.44167 -0.66081 0.44532 -0.66883 C 0.45938 -0.69784 0.44323 -0.66019 0.45487 -0.68797 C 0.45539 -0.69013 0.45573 -0.6929 0.45625 -0.69506 C 0.45712 -0.69784 0.45816 -0.69939 0.45903 -0.70247 C 0.46146 -0.71358 0.46303 -0.72655 0.46563 -0.73797 C 0.46789 -0.74722 0.47136 -0.75525 0.47396 -0.7642 C 0.47969 -0.78519 0.48455 -0.80618 0.4915 -0.82562 C 0.49289 -0.82994 0.49393 -0.83395 0.49549 -0.83766 C 0.49705 -0.84198 0.49914 -0.84568 0.50087 -0.84969 C 0.50226 -0.85463 0.50348 -0.85957 0.50487 -0.8642 C 0.51684 -0.89784 0.5283 -0.92253 0.54393 -0.95031 C 0.55 -0.96081 0.55243 -0.97562 0.55608 -0.98858 C 0.55851 -0.99506 0.56129 -0.99908 0.56424 -1.00463 C 0.5665 -1.01698 0.56441 -1.00834 0.56962 -1.02161 C 0.57917 -1.04568 0.57743 -1.0463 0.59132 -1.06451 C 0.5941 -1.0679 0.59636 -1.07284 0.59948 -1.07408 C 0.6073 -1.07778 0.61598 -1.08272 0.62396 -1.08827 C 0.63282 -1.09537 0.63959 -1.10185 0.64931 -1.10494 C 0.66789 -1.11081 0.65712 -1.10432 0.67257 -1.10957 C 0.68386 -1.1142 0.69618 -1.11667 0.70747 -1.12161 C 0.71511 -1.125 0.72153 -1.1284 0.72917 -1.13118 C 0.74618 -1.13704 0.7632 -1.14506 0.78056 -1.15 C 0.79011 -1.15309 0.78403 -1.15185 0.79271 -1.15494 C 0.79723 -1.15648 0.80591 -1.15988 0.80591 -1.15957 C 0.80868 -1.16235 0.81146 -1.16451 0.81459 -1.16729 " pathEditMode="relative" rAng="0" ptsTypes="fffffffffffffffffffffffffffffffffffffffffffffffffffffffffffffA">
                                      <p:cBhvr>
                                        <p:cTn id="68" dur="4000" fill="hold"/>
                                        <p:tgtEl>
                                          <p:spTgt spid="10263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4072900" y="-5836400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26" presetClass="emph" presetSubtype="0" repeatCount="indefinite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>
                                      <p:cBhvr>
                                        <p:cTn id="70" dur="4000" tmFilter="0, 0; .2, .5; .8, .5; 1, 0"/>
                                        <p:tgtEl>
                                          <p:spTgt spid="102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000" autoRev="1" fill="hold"/>
                                        <p:tgtEl>
                                          <p:spTgt spid="102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2" presetID="6" presetClass="emph" presetSubtype="0" repeatCount="indefinite" autoRev="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Scale>
                                      <p:cBhvr>
                                        <p:cTn id="73" dur="4000" fill="hold"/>
                                        <p:tgtEl>
                                          <p:spTgt spid="1026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0" presetClass="path" presetSubtype="0" repeatCount="indefinite" accel="50000" decel="5000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Motion origin="layout" path="M 0.00243 0.00309 C 0.00416 -0.00804 0.00781 -0.017 0.00972 -0.02781 C 0.0118 -0.03893 0.01336 -0.04974 0.01493 -0.06117 C 0.01545 -0.0862 0.01562 -0.11153 0.01666 -0.13655 C 0.01736 -0.15509 0.02378 -0.17115 0.0309 -0.18598 C 0.03316 -0.19092 0.03264 -0.19772 0.03437 -0.20266 C 0.04062 -0.21965 0.0526 -0.24189 0.06614 -0.24746 C 0.07239 -0.25981 0.06614 -0.25116 0.07673 -0.25703 C 0.09184 -0.26537 0.09861 -0.27433 0.11562 -0.27804 C 0.12795 -0.28916 0.14357 -0.29472 0.15798 -0.29936 C 0.16041 -0.30028 0.1625 -0.30275 0.16493 -0.3043 C 0.1743 -0.30893 0.18541 -0.30924 0.19514 -0.3114 C 0.25972 -0.31048 0.3401 -0.32469 0.40885 -0.30183 C 0.45781 -0.30244 0.50659 -0.30275 0.55555 -0.3043 C 0.57934 -0.30492 0.60225 -0.31944 0.62604 -0.32314 C 0.64357 -0.3287 0.65972 -0.33272 0.67743 -0.33519 C 0.70937 -0.34322 0.74132 -0.35249 0.77291 -0.3633 C 0.78055 -0.36577 0.78837 -0.36856 0.796 -0.37041 C 0.80885 -0.37381 0.83489 -0.37968 0.83489 -0.37937 C 0.84496 -0.38462 0.85521 -0.38833 0.86493 -0.39389 C 0.86927 -0.39667 0.87291 -0.40068 0.87725 -0.40377 C 0.89878 -0.41675 0.87777 -0.40037 0.8967 -0.41273 C 0.90729 -0.41984 0.9151 -0.43467 0.925 -0.44362 C 0.93524 -0.46371 0.92864 -0.45413 0.94618 -0.47174 C 0.95156 -0.47699 0.95486 -0.48564 0.96041 -0.49058 C 0.96215 -0.49213 0.96389 -0.49398 0.9658 -0.49522 C 0.97343 -0.51097 0.96371 -0.49491 0.97639 -0.50479 C 0.9875 -0.51313 0.99757 -0.52704 1.00816 -0.53723 C 1.01093 -0.54866 1.01475 -0.54742 1.02048 -0.55638 C 1.02378 -0.56133 1.02621 -0.5672 1.02916 -0.57307 C 1.03246 -0.58913 1.03732 -0.5882 1.04531 -0.59902 C 1.05694 -0.61446 1.03993 -0.59809 1.05399 -0.61075 C 1.05521 -0.61323 1.05659 -0.61539 1.05764 -0.61755 C 1.05902 -0.62095 1.06111 -0.62744 1.06111 -0.62713 " pathEditMode="relative" rAng="0" ptsTypes="fffffffffffffffffffffffffffffffffA">
                                      <p:cBhvr>
                                        <p:cTn id="75" dur="4000" fill="hold"/>
                                        <p:tgtEl>
                                          <p:spTgt spid="10264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5293400" y="-3154200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26" presetClass="emph" presetSubtype="0" repeatCount="indefinite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Effect>
                                      <p:cBhvr>
                                        <p:cTn id="77" dur="4000" tmFilter="0, 0; .2, .5; .8, .5; 1, 0"/>
                                        <p:tgtEl>
                                          <p:spTgt spid="102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000" autoRev="1" fill="hold"/>
                                        <p:tgtEl>
                                          <p:spTgt spid="102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9" presetID="6" presetClass="emph" presetSubtype="0" repeatCount="indefinite" autoRev="1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Scale>
                                      <p:cBhvr>
                                        <p:cTn id="80" dur="4000" fill="hold"/>
                                        <p:tgtEl>
                                          <p:spTgt spid="10264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8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32099E-6 C 0.00225 -0.01575 0.00486 -0.02871 0.01059 -0.04044 C 0.01354 -0.05834 0.0092 -0.03673 0.01527 -0.05525 C 0.01597 -0.05772 0.01562 -0.06081 0.01666 -0.06297 C 0.01857 -0.06698 0.02187 -0.06883 0.02395 -0.07315 C 0.02638 -0.0784 0.02777 -0.08179 0.0309 -0.08519 C 0.03229 -0.08673 0.03368 -0.08673 0.03472 -0.08797 C 0.04652 -0.10124 0.0375 -0.09537 0.0467 -0.10031 C 0.05086 -0.10618 0.05416 -0.10803 0.05885 -0.1105 C 0.06788 -0.12254 0.07968 -0.12531 0.09027 -0.12809 C 0.10434 -0.13766 0.09027 -0.12871 0.1059 -0.1355 C 0.11944 -0.14105 0.13246 -0.14877 0.14583 -0.15278 C 0.14704 -0.15371 0.14826 -0.15494 0.1493 -0.15525 C 0.15243 -0.15679 0.15538 -0.15649 0.15798 -0.15772 C 0.1684 -0.16328 0.17829 -0.175 0.18819 -0.18303 C 0.19218 -0.18612 0.19878 -0.18797 0.20277 -0.19291 C 0.20816 -0.1997 0.21232 -0.2071 0.21823 -0.21019 C 0.22257 -0.21605 0.22604 -0.22223 0.23055 -0.22562 C 0.2375 -0.23951 0.2467 -0.25186 0.25451 -0.26266 C 0.25659 -0.26575 0.25781 -0.26976 0.25954 -0.27284 C 0.2651 -0.2821 0.26788 -0.28612 0.27274 -0.29321 C 0.27517 -0.3071 0.27309 -0.29846 0.28107 -0.31513 C 0.28246 -0.31791 0.28368 -0.32007 0.28489 -0.32284 C 0.28611 -0.32531 0.28836 -0.33025 0.28836 -0.33025 C 0.29149 -0.34815 0.28698 -0.32778 0.29479 -0.34044 C 0.29566 -0.34198 0.29496 -0.34568 0.29583 -0.34784 C 0.29704 -0.35093 0.29895 -0.35278 0.30069 -0.35556 C 0.30503 -0.37377 0.30052 -0.35741 0.30763 -0.37531 C 0.31284 -0.38735 0.31545 -0.40309 0.31996 -0.41513 C 0.32152 -0.42747 0.32361 -0.43303 0.32708 -0.44291 C 0.33038 -0.46235 0.32552 -0.43642 0.33211 -0.45803 C 0.33333 -0.46142 0.3335 -0.46636 0.3342 -0.47037 C 0.3375 -0.4821 0.34114 -0.49352 0.34409 -0.50525 C 0.34965 -0.52686 0.35451 -0.54877 0.35989 -0.57037 C 0.36145 -0.57655 0.36406 -0.58179 0.36579 -0.58766 C 0.37239 -0.60926 0.38107 -0.62994 0.38663 -0.65278 C 0.38854 -0.66235 0.39149 -0.67068 0.39375 -0.68025 C 0.396 -0.69075 0.39513 -0.69198 0.39843 -0.70031 C 0.41093 -0.73056 0.39652 -0.69136 0.40694 -0.72037 C 0.40729 -0.72284 0.40763 -0.72531 0.40833 -0.72778 C 0.40885 -0.73056 0.41007 -0.7321 0.41059 -0.73519 C 0.41302 -0.74723 0.41423 -0.76081 0.41649 -0.77254 C 0.41857 -0.78241 0.4217 -0.79075 0.42395 -0.80031 C 0.42916 -0.82161 0.4335 -0.84414 0.43975 -0.86482 C 0.44079 -0.86883 0.44184 -0.87315 0.44323 -0.87716 C 0.44479 -0.88149 0.44652 -0.8855 0.44809 -0.88951 C 0.44948 -0.89476 0.45034 -0.8997 0.45173 -0.90463 C 0.4625 -0.93982 0.47274 -0.96605 0.48663 -0.99507 C 0.49201 -1.00618 0.49427 -1.02161 0.49757 -1.03488 C 0.49948 -1.04198 0.50208 -1.04661 0.50486 -1.05186 C 0.50694 -1.06513 0.50503 -1.05618 0.50954 -1.07007 C 0.5184 -1.09507 0.51649 -1.09568 0.52899 -1.11451 C 0.53142 -1.11821 0.53368 -1.12346 0.53628 -1.1247 C 0.5434 -1.1284 0.55104 -1.13365 0.55816 -1.13951 C 0.56597 -1.14661 0.57222 -1.15371 0.5809 -1.1571 C 0.59757 -1.16328 0.58802 -1.15618 0.60156 -1.16204 C 0.6118 -1.16636 0.62291 -1.16914 0.63298 -1.17439 C 0.63975 -1.17778 0.64548 -1.18179 0.65225 -1.18457 C 0.6677 -1.19075 0.68281 -1.19877 0.69826 -1.20433 C 0.70694 -1.2071 0.70138 -1.20587 0.7092 -1.20926 C 0.71336 -1.21112 0.721 -1.21451 0.721 -1.2142 C 0.72361 -1.21698 0.72604 -1.21914 0.72882 -1.22223 " pathEditMode="relative" rAng="0" ptsTypes="fffffffffffffffffffffffffffffffffffffffffffffffffffffffffffffA">
                                      <p:cBhvr>
                                        <p:cTn id="82" dur="4000" fill="hold"/>
                                        <p:tgtEl>
                                          <p:spTgt spid="10265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3644100" y="-6111100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>
                                      <p:cBhvr>
                                        <p:cTn id="84" dur="4000" tmFilter="0, 0; .2, .5; .8, .5; 1, 0"/>
                                        <p:tgtEl>
                                          <p:spTgt spid="102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2000" autoRev="1" fill="hold"/>
                                        <p:tgtEl>
                                          <p:spTgt spid="102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6" presetID="6" presetClass="emph" presetSubtype="0" repeatCount="indefinite" autoRev="1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Scale>
                                      <p:cBhvr>
                                        <p:cTn id="87" dur="4000" fill="hold"/>
                                        <p:tgtEl>
                                          <p:spTgt spid="10265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88" presetID="0" presetClass="path" presetSubtype="0" repeatCount="indefinite" accel="50000" decel="5000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Motion origin="layout" path="M 3.05556E-6 1.86284E-6 C 0.00868 -0.01545 0.01944 -0.03213 0.03125 -0.03738 C 0.03246 -0.04016 0.03316 -0.04418 0.03472 -0.04634 C 0.03784 -0.04974 0.04514 -0.05252 0.04514 -0.05221 C 0.05208 -0.06488 0.0618 -0.06735 0.071 -0.07414 C 0.07448 -0.07631 0.0783 -0.07662 0.08125 -0.08001 C 0.09791 -0.09948 0.11771 -0.09855 0.13646 -0.10473 C 0.15069 -0.10936 0.16371 -0.11461 0.17795 -0.11709 C 0.23177 -0.1486 0.29114 -0.12512 0.34757 -0.12635 C 0.3559 -0.12944 0.36354 -0.13562 0.3717 -0.1384 C 0.38003 -0.14149 0.38854 -0.14427 0.39618 -0.15076 C 0.40781 -0.16095 0.41944 -0.16837 0.43229 -0.17238 C 0.44496 -0.18381 0.45642 -0.19339 0.47048 -0.1971 C 0.48194 -0.21069 0.49514 -0.21656 0.5085 -0.2215 C 0.51614 -0.23046 0.52396 -0.23479 0.53264 -0.23973 C 0.53472 -0.24097 0.53593 -0.24467 0.53784 -0.24591 C 0.54062 -0.24776 0.54375 -0.24745 0.54652 -0.24931 C 0.55434 -0.25301 0.56337 -0.26105 0.57066 -0.26753 C 0.57986 -0.27587 0.58923 -0.28452 0.59843 -0.29194 C 0.61076 -0.30182 0.62413 -0.30831 0.63663 -0.31665 C 0.63889 -0.3182 0.64114 -0.32036 0.6434 -0.32283 C 0.64531 -0.32469 0.6467 -0.32747 0.64861 -0.32901 C 0.65989 -0.33735 0.66267 -0.33766 0.67291 -0.34137 C 0.68368 -0.35372 0.69739 -0.35959 0.7092 -0.36886 C 0.72656 -0.38245 0.74392 -0.39697 0.76284 -0.40254 C 0.78316 -0.40902 0.77274 -0.40223 0.79045 -0.40902 C 0.80416 -0.41366 0.81892 -0.41613 0.83212 -0.42416 C 0.84062 -0.4291 0.85034 -0.43652 0.85972 -0.43652 C 0.94618 -0.43714 1.03281 -0.43652 1.11944 -0.43652 " pathEditMode="relative" rAng="0" ptsTypes="ffffffffffffffffffffffffffffA">
                                      <p:cBhvr>
                                        <p:cTn id="89" dur="4000" fill="hold"/>
                                        <p:tgtEl>
                                          <p:spTgt spid="10266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5597200" y="-2187200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26" presetClass="emph" presetSubtype="0" repeatCount="indefinite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Effect>
                                      <p:cBhvr>
                                        <p:cTn id="91" dur="4000" tmFilter="0, 0; .2, .5; .8, .5; 1, 0"/>
                                        <p:tgtEl>
                                          <p:spTgt spid="102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000" autoRev="1" fill="hold"/>
                                        <p:tgtEl>
                                          <p:spTgt spid="102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3" presetID="6" presetClass="emph" presetSubtype="0" repeatCount="indefinite" autoRev="1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Scale>
                                      <p:cBhvr>
                                        <p:cTn id="94" dur="4000" fill="hold"/>
                                        <p:tgtEl>
                                          <p:spTgt spid="10266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95" presetID="0" presetClass="path" presetSubtype="0" repeatCount="indefinite" accel="50000" decel="5000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Motion origin="layout" path="M 0.12987 -0.16805 C 0.13125 -0.17825 0.13316 -0.18659 0.13681 -0.194 C 0.13889 -0.20543 0.13594 -0.19153 0.13994 -0.20358 C 0.14028 -0.20482 0.14011 -0.20698 0.1408 -0.20821 C 0.14202 -0.21099 0.14428 -0.21192 0.14549 -0.2147 C 0.14705 -0.21841 0.14809 -0.22026 0.15018 -0.22242 C 0.15105 -0.22335 0.15191 -0.22335 0.15244 -0.22428 C 0.16007 -0.23293 0.15417 -0.22922 0.16007 -0.23231 C 0.16268 -0.23571 0.16494 -0.23694 0.16789 -0.23849 C 0.17396 -0.24621 0.18143 -0.24806 0.1882 -0.24961 C 0.1974 -0.2561 0.1882 -0.25023 0.19862 -0.25455 C 0.2073 -0.25795 0.21563 -0.2632 0.22448 -0.26567 C 0.22518 -0.26629 0.22587 -0.26691 0.22657 -0.26722 C 0.22848 -0.26815 0.23039 -0.26784 0.23212 -0.26876 C 0.23889 -0.27216 0.24532 -0.27958 0.25191 -0.28483 C 0.25435 -0.28699 0.25886 -0.28792 0.26112 -0.29101 C 0.26476 -0.29564 0.26737 -0.30027 0.27136 -0.30244 C 0.27414 -0.30614 0.27622 -0.30985 0.27935 -0.3117 C 0.28369 -0.32097 0.28976 -0.3287 0.29462 -0.3358 C 0.29601 -0.33735 0.29688 -0.34043 0.29792 -0.34229 C 0.30139 -0.34816 0.3033 -0.35063 0.30643 -0.35495 C 0.30816 -0.36422 0.30678 -0.35866 0.31198 -0.36916 C 0.31285 -0.37102 0.31355 -0.37256 0.31441 -0.37411 C 0.31511 -0.37596 0.31667 -0.37874 0.31667 -0.37843 C 0.31858 -0.39017 0.31598 -0.3772 0.32066 -0.38523 C 0.32136 -0.38616 0.32101 -0.38863 0.32153 -0.39017 C 0.32223 -0.39203 0.32362 -0.39326 0.32466 -0.39481 C 0.32744 -0.40624 0.32466 -0.39635 0.32917 -0.40747 C 0.33247 -0.4152 0.33403 -0.42539 0.33716 -0.43311 C 0.33803 -0.44053 0.33941 -0.44423 0.34185 -0.45072 C 0.34393 -0.46308 0.3408 -0.4464 0.34497 -0.4603 C 0.34566 -0.46246 0.34601 -0.46555 0.34636 -0.46802 C 0.34844 -0.47574 0.35087 -0.48285 0.35278 -0.49057 C 0.35625 -0.50417 0.35955 -0.51807 0.36303 -0.53197 C 0.36389 -0.53599 0.36563 -0.53938 0.36685 -0.54309 C 0.37101 -0.55668 0.37674 -0.56997 0.38039 -0.58449 C 0.38178 -0.59067 0.38351 -0.59623 0.3849 -0.6021 C 0.38646 -0.60889 0.38577 -0.60982 0.38803 -0.61476 C 0.39619 -0.63392 0.38664 -0.6092 0.39341 -0.62774 C 0.39393 -0.62928 0.3941 -0.63083 0.39428 -0.63237 C 0.3948 -0.63392 0.39566 -0.63515 0.39584 -0.63701 C 0.3974 -0.64473 0.3981 -0.65338 0.39983 -0.6611 C 0.40105 -0.66728 0.40313 -0.67253 0.40469 -0.67871 C 0.40799 -0.69261 0.41077 -0.70651 0.41494 -0.71949 C 0.41546 -0.72196 0.41615 -0.72505 0.41702 -0.72752 C 0.41789 -0.72999 0.41928 -0.73277 0.42014 -0.73555 C 0.42101 -0.73864 0.42171 -0.74173 0.4224 -0.74482 C 0.42952 -0.76737 0.43612 -0.78406 0.44514 -0.80259 C 0.44862 -0.8097 0.45018 -0.81958 0.45209 -0.82823 C 0.45348 -0.83225 0.45521 -0.83534 0.45695 -0.83874 C 0.45834 -0.84708 0.45712 -0.84121 0.46025 -0.85017 C 0.46563 -0.86654 0.46441 -0.86685 0.47275 -0.8789 C 0.47431 -0.88075 0.4757 -0.88415 0.47744 -0.88538 C 0.48195 -0.88755 0.48698 -0.89064 0.4915 -0.89496 C 0.49671 -0.89929 0.5007 -0.90392 0.50625 -0.90608 C 0.51685 -0.9101 0.51077 -0.90546 0.5198 -0.90917 C 0.52639 -0.91226 0.53351 -0.9138 0.54011 -0.9172 C 0.54428 -0.91937 0.5481 -0.92184 0.55244 -0.92369 C 0.5625 -0.9274 0.57223 -0.93296 0.5823 -0.93636 C 0.58785 -0.9379 0.58438 -0.93728 0.58941 -0.93945 C 0.59219 -0.94068 0.59723 -0.94284 0.59723 -0.94254 C 0.59879 -0.94439 0.60018 -0.94593 0.60226 -0.94779 " pathEditMode="relative" rAng="0" ptsTypes="fffffffffffffffffffffffffffffffffffffffffffffffffffffffffffffA">
                                      <p:cBhvr>
                                        <p:cTn id="96" dur="4000" fill="hold"/>
                                        <p:tgtEl>
                                          <p:spTgt spid="10267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2361100" y="-3898700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26" presetClass="emph" presetSubtype="0" repeatCount="indefinite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Effect>
                                      <p:cBhvr>
                                        <p:cTn id="98" dur="4000" tmFilter="0, 0; .2, .5; .8, .5; 1, 0"/>
                                        <p:tgtEl>
                                          <p:spTgt spid="1026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000" autoRev="1" fill="hold"/>
                                        <p:tgtEl>
                                          <p:spTgt spid="1026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0" presetID="6" presetClass="emph" presetSubtype="0" repeatCount="indefinite" autoRev="1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Scale>
                                      <p:cBhvr>
                                        <p:cTn id="101" dur="4000" fill="hold"/>
                                        <p:tgtEl>
                                          <p:spTgt spid="10267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02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2.59259E-6 C 0.00486 -0.0284 0.01459 -0.05155 0.02379 -0.07408 C 0.03021 -0.08951 0.02396 -0.08272 0.03299 -0.08889 C 0.03941 -0.10185 0.0467 -0.11142 0.05486 -0.11852 C 0.06198 -0.12469 0.0658 -0.11976 0.07309 -0.12963 C 0.0882 -0.15 0.10868 -0.15278 0.12604 -0.15926 C 0.15226 -0.16914 0.17761 -0.18272 0.20434 -0.18889 C 0.23386 -0.20371 0.20434 -0.19013 0.23368 -0.2 C 0.25452 -0.2071 0.27466 -0.22068 0.29566 -0.22593 C 0.30782 -0.23395 0.31962 -0.23797 0.33229 -0.24074 C 0.34358 -0.24846 0.35608 -0.24815 0.36684 -0.25556 C 0.38455 -0.26729 0.40243 -0.27716 0.41997 -0.28889 C 0.42709 -0.29383 0.43507 -0.29352 0.44167 -0.3 C 0.44931 -0.30679 0.45729 -0.31235 0.46372 -0.32222 C 0.47327 -0.33642 0.48577 -0.35556 0.4967 -0.36297 C 0.49914 -0.3679 0.50122 -0.37346 0.504 -0.37778 C 0.50677 -0.3821 0.51059 -0.38395 0.51302 -0.3892 C 0.51441 -0.39167 0.51407 -0.39661 0.51493 -0.4 C 0.51927 -0.41574 0.52622 -0.42655 0.53316 -0.43704 C 0.54254 -0.47469 0.53004 -0.42932 0.5441 -0.46297 C 0.54792 -0.47192 0.54983 -0.48334 0.5533 -0.4926 C 0.55382 -0.49784 0.55382 -0.50309 0.55504 -0.50741 C 0.55625 -0.51111 0.55886 -0.51204 0.56059 -0.51482 C 0.57604 -0.54167 0.56077 -0.52006 0.57344 -0.53704 C 0.57761 -0.55432 0.58229 -0.57531 0.5915 -0.58148 C 0.59566 -0.58951 0.60052 -0.59568 0.60434 -0.60371 C 0.60816 -0.61111 0.6099 -0.62222 0.61337 -0.62963 C 0.61563 -0.63426 0.62327 -0.64383 0.62639 -0.64815 C 0.63091 -0.66204 0.63664 -0.66729 0.64271 -0.67778 C 0.64844 -0.68735 0.65365 -0.69784 0.65903 -0.70741 C 0.67414 -0.73241 0.65139 -0.68087 0.68108 -0.74074 C 0.69775 -0.77439 0.67466 -0.72994 0.69393 -0.75926 C 0.6967 -0.76358 0.69844 -0.77006 0.70122 -0.77408 C 0.70278 -0.77624 0.70504 -0.77593 0.70677 -0.77778 C 0.71667 -0.78889 0.72622 -0.80247 0.73594 -0.81482 C 0.73854 -0.81821 0.74202 -0.81698 0.74497 -0.81852 C 0.74879 -0.82068 0.75243 -0.82315 0.75608 -0.82593 C 0.76927 -0.83673 0.78264 -0.8463 0.79618 -0.85556 C 0.80313 -0.86019 0.81094 -0.85926 0.81789 -0.86297 C 0.83264 -0.87068 0.84723 -0.87593 0.86198 -0.88148 C 0.88212 -0.88889 0.90209 -0.89939 0.92223 -0.90741 C 0.94584 -0.91698 0.96962 -0.92284 0.99341 -0.92963 C 1.00955 -0.94352 1.02552 -0.9463 1.04254 -0.95185 C 1.06476 -0.95895 1.08629 -0.96945 1.10834 -0.97408 C 1.14636 -0.99969 1.11198 -0.97778 1.21632 -0.97778 " pathEditMode="relative" rAng="0" ptsTypes="ffffffffffffffffffffffffffffffffffffffffffffA">
                                      <p:cBhvr>
                                        <p:cTn id="103" dur="4000" fill="hold"/>
                                        <p:tgtEl>
                                          <p:spTgt spid="10268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6081600" y="-5000000"/>
                                    </p:animMotion>
                                  </p:childTnLst>
                                </p:cTn>
                              </p:par>
                              <p:par>
                                <p:cTn id="104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>
                                      <p:cBhvr>
                                        <p:cTn id="105" dur="4000" tmFilter="0, 0; .2, .5; .8, .5; 1, 0"/>
                                        <p:tgtEl>
                                          <p:spTgt spid="102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6" dur="2000" autoRev="1" fill="hold"/>
                                        <p:tgtEl>
                                          <p:spTgt spid="102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7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8" dur="4000" fill="hold"/>
                                        <p:tgtEl>
                                          <p:spTgt spid="10268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09" presetID="0" presetClass="path" presetSubtype="0" repeatCount="indefinite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1.11111E-6 -7.40741E-7 C 0.00243 -0.01574 0.00521 -0.02839 0.01094 -0.03981 C 0.01372 -0.05741 0.00955 -0.03611 0.01563 -0.05432 C 0.01632 -0.05679 0.0158 -0.06018 0.01684 -0.06173 C 0.01892 -0.06605 0.02205 -0.06759 0.02396 -0.0716 C 0.02656 -0.07716 0.02778 -0.08055 0.03108 -0.08395 C 0.03212 -0.08518 0.03351 -0.08518 0.03455 -0.08673 C 0.04618 -0.1 0.03733 -0.09414 0.04636 -0.09876 C 0.05052 -0.10432 0.05382 -0.10617 0.05851 -0.10864 C 0.06736 -0.12068 0.07917 -0.12346 0.08958 -0.12593 C 0.10347 -0.13549 0.08958 -0.12716 0.10504 -0.13333 C 0.1184 -0.13889 0.13125 -0.1466 0.14445 -0.15062 C 0.14583 -0.15123 0.14688 -0.15247 0.14792 -0.15309 C 0.15087 -0.15432 0.15382 -0.15401 0.15642 -0.15555 C 0.16667 -0.1608 0.17656 -0.17222 0.18646 -0.17994 C 0.19028 -0.18333 0.19688 -0.18518 0.2007 -0.19012 C 0.20608 -0.1966 0.21024 -0.20401 0.21615 -0.2071 C 0.22014 -0.21265 0.22361 -0.21883 0.2283 -0.22191 C 0.23507 -0.2358 0.24427 -0.24815 0.25208 -0.25895 C 0.25399 -0.26173 0.25521 -0.26574 0.25695 -0.26883 C 0.2625 -0.27778 0.26528 -0.28148 0.26997 -0.28858 C 0.2724 -0.30247 0.27049 -0.29383 0.2783 -0.31049 C 0.27969 -0.31296 0.2809 -0.31543 0.28212 -0.31759 C 0.28333 -0.32037 0.28559 -0.32531 0.28559 -0.325 C 0.28872 -0.3429 0.28438 -0.32284 0.29184 -0.33518 C 0.29288 -0.33673 0.29219 -0.34043 0.29288 -0.34259 C 0.29427 -0.34568 0.29601 -0.34722 0.29774 -0.35 C 0.30208 -0.3679 0.29774 -0.35216 0.30469 -0.36975 C 0.30972 -0.38117 0.31215 -0.39691 0.31684 -0.40895 C 0.3184 -0.42068 0.32049 -0.42623 0.32413 -0.43642 C 0.32708 -0.45555 0.3224 -0.42963 0.32882 -0.45093 C 0.33004 -0.45463 0.33021 -0.45926 0.3309 -0.46296 C 0.3342 -0.475 0.33767 -0.48611 0.3408 -0.49753 C 0.34618 -0.51883 0.35104 -0.54043 0.35625 -0.56173 C 0.35781 -0.5679 0.36059 -0.57315 0.36215 -0.57901 C 0.36875 -0.6 0.37743 -0.62037 0.38281 -0.6429 C 0.3849 -0.65216 0.38767 -0.6608 0.38993 -0.67006 C 0.39219 -0.68025 0.39132 -0.68148 0.39462 -0.68951 C 0.40712 -0.71944 0.39254 -0.68086 0.40278 -0.70926 C 0.40347 -0.71173 0.40365 -0.71451 0.40417 -0.71697 C 0.40504 -0.71944 0.40608 -0.72099 0.4066 -0.72407 C 0.40886 -0.7358 0.41007 -0.74907 0.41267 -0.7608 C 0.41441 -0.77037 0.41754 -0.7787 0.41979 -0.78827 C 0.425 -0.80957 0.42934 -0.83117 0.43542 -0.85185 C 0.43663 -0.85586 0.4375 -0.85988 0.43889 -0.86389 C 0.44045 -0.8679 0.44219 -0.87191 0.44375 -0.87623 C 0.44497 -0.88117 0.44601 -0.88642 0.44722 -0.89105 C 0.45799 -0.92593 0.46806 -0.95123 0.48195 -0.97994 C 0.48715 -0.99074 0.48924 -1.00617 0.49254 -1.01914 C 0.49462 -1.02654 0.49722 -1.03055 0.5 -1.03611 C 0.50191 -1.04876 0.50017 -1.04012 0.50469 -1.0537 C 0.5132 -1.07839 0.51146 -1.07932 0.52396 -1.09784 C 0.52622 -1.10123 0.5283 -1.10617 0.53125 -1.10772 C 0.53802 -1.11111 0.54566 -1.11636 0.55261 -1.12191 C 0.56059 -1.12901 0.56667 -1.13611 0.57535 -1.1392 C 0.59167 -1.14537 0.58212 -1.13827 0.59566 -1.14414 C 0.6059 -1.14876 0.61667 -1.15123 0.62674 -1.15648 C 0.63333 -1.15988 0.63924 -1.16358 0.64583 -1.16667 C 0.66111 -1.17253 0.67622 -1.18086 0.69149 -1.18611 C 0.7 -1.18889 0.69462 -1.18765 0.70226 -1.19105 C 0.70625 -1.1929 0.71389 -1.19599 0.71389 -1.19568 C 0.71649 -1.19815 0.71892 -1.20093 0.7217 -1.2037 " pathEditMode="relative" rAng="0" ptsTypes="fffffffffffffffffffffffffffffffffffffffffffffffffffffffffffffA">
                                      <p:cBhvr>
                                        <p:cTn id="110" dur="4000" fill="hold"/>
                                        <p:tgtEl>
                                          <p:spTgt spid="10269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3607600" y="-6018500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26" presetClass="emph" presetSubtype="0" repeatCount="indefinite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>
                                      <p:cBhvr>
                                        <p:cTn id="112" dur="4000" tmFilter="0, 0; .2, .5; .8, .5; 1, 0"/>
                                        <p:tgtEl>
                                          <p:spTgt spid="1026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3" dur="2000" autoRev="1" fill="hold"/>
                                        <p:tgtEl>
                                          <p:spTgt spid="1026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4" presetID="6" presetClass="emph" presetSubtype="0" repeatCount="indefinite" autoRev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Scale>
                                      <p:cBhvr>
                                        <p:cTn id="115" dur="4000" fill="hold"/>
                                        <p:tgtEl>
                                          <p:spTgt spid="10269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16" presetID="0" presetClass="path" presetSubtype="0" repeatCount="indefinite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1.38889E-6 2.71605E-6 C 0.00261 -0.01142 0.00538 -0.0213 0.01146 -0.02994 C 0.01458 -0.0429 0.01007 -0.02716 0.01649 -0.04074 C 0.01736 -0.0426 0.01684 -0.04506 0.01788 -0.0463 C 0.02014 -0.04939 0.02344 -0.05062 0.02552 -0.05371 C 0.0283 -0.05803 0.02969 -0.06019 0.03316 -0.06297 C 0.03438 -0.06389 0.03594 -0.06389 0.03698 -0.06482 C 0.04948 -0.07469 0.03993 -0.07037 0.04983 -0.07408 C 0.05417 -0.0784 0.05764 -0.07963 0.0625 -0.08148 C 0.07205 -0.09043 0.08455 -0.0926 0.09566 -0.09445 C 0.11077 -0.10155 0.09566 -0.09506 0.11233 -0.1 C 0.12656 -0.10402 0.14045 -0.10988 0.15469 -0.11297 C 0.15608 -0.11358 0.15712 -0.1142 0.15833 -0.11451 C 0.16146 -0.11574 0.16476 -0.11543 0.16736 -0.11636 C 0.17847 -0.12037 0.18906 -0.12902 0.19965 -0.13488 C 0.20382 -0.13735 0.21077 -0.13889 0.21476 -0.14229 C 0.22066 -0.14753 0.225 -0.15309 0.23143 -0.15525 C 0.23577 -0.15957 0.23941 -0.1642 0.24445 -0.16636 C 0.25156 -0.17685 0.26146 -0.18581 0.26979 -0.19414 C 0.27188 -0.19599 0.27327 -0.19939 0.27518 -0.20155 C 0.2809 -0.20834 0.28386 -0.21111 0.28906 -0.21636 C 0.29167 -0.22655 0.28958 -0.22037 0.29792 -0.23272 C 0.29931 -0.23457 0.3007 -0.23642 0.30191 -0.23827 C 0.3033 -0.24013 0.30573 -0.24383 0.30573 -0.24352 C 0.30903 -0.2571 0.30417 -0.24198 0.31233 -0.25124 C 0.31337 -0.25247 0.31268 -0.25525 0.31354 -0.25679 C 0.31476 -0.25926 0.31684 -0.2605 0.31858 -0.26235 C 0.32327 -0.27562 0.31858 -0.26389 0.32604 -0.27716 C 0.33143 -0.28581 0.3342 -0.29753 0.33906 -0.30648 C 0.3408 -0.31543 0.34306 -0.31976 0.34688 -0.32685 C 0.35018 -0.34136 0.34497 -0.32222 0.35208 -0.33797 C 0.3533 -0.34074 0.35347 -0.34414 0.35434 -0.34722 C 0.35781 -0.35587 0.36146 -0.3642 0.36458 -0.37315 C 0.37049 -0.38889 0.37587 -0.40494 0.38143 -0.42099 C 0.38299 -0.42593 0.38577 -0.42963 0.38768 -0.43395 C 0.39462 -0.44969 0.40382 -0.46513 0.40972 -0.48179 C 0.41181 -0.48889 0.41493 -0.49537 0.41736 -0.50216 C 0.41979 -0.51019 0.41875 -0.51081 0.42222 -0.51698 C 0.43559 -0.5392 0.42014 -0.5105 0.43125 -0.53179 C 0.43177 -0.53364 0.43195 -0.5355 0.43264 -0.53735 C 0.43333 -0.5392 0.43455 -0.54074 0.43507 -0.5429 C 0.43768 -0.55155 0.43889 -0.56173 0.44149 -0.57037 C 0.44358 -0.57747 0.44688 -0.58395 0.44931 -0.59074 C 0.45486 -0.60679 0.45938 -0.62315 0.46597 -0.63858 C 0.46719 -0.64167 0.46823 -0.64476 0.46979 -0.64753 C 0.47136 -0.65093 0.47327 -0.65371 0.47483 -0.65679 C 0.47622 -0.6605 0.47726 -0.66451 0.47865 -0.6679 C 0.49011 -0.69414 0.50087 -0.71327 0.5158 -0.73457 C 0.52136 -0.7429 0.52361 -0.75432 0.52726 -0.7642 C 0.52934 -0.76945 0.53212 -0.77253 0.5349 -0.77685 C 0.53715 -0.78642 0.53524 -0.77994 0.54011 -0.78982 C 0.54931 -0.80834 0.5474 -0.80895 0.56059 -0.82284 C 0.5632 -0.82562 0.56545 -0.82932 0.5684 -0.83025 C 0.57587 -0.83303 0.58403 -0.83704 0.59149 -0.84136 C 0.59983 -0.84661 0.60643 -0.85185 0.61563 -0.85432 C 0.63316 -0.85895 0.62309 -0.85371 0.6375 -0.85803 C 0.64844 -0.86142 0.66007 -0.86327 0.67066 -0.86698 C 0.67795 -0.86976 0.68403 -0.87253 0.69115 -0.87469 C 0.70747 -0.87902 0.72344 -0.8855 0.73993 -0.8892 C 0.74913 -0.89136 0.7434 -0.89043 0.75156 -0.8929 C 0.7559 -0.89445 0.76406 -0.89692 0.76406 -0.89661 C 0.76684 -0.89846 0.76927 -0.90031 0.77222 -0.90247 " pathEditMode="relative" rAng="0" ptsTypes="fffffffffffffffffffffffffffffffffffffffffffffffffffffffffffffA">
                                      <p:cBhvr>
                                        <p:cTn id="117" dur="4000" fill="hold"/>
                                        <p:tgtEl>
                                          <p:spTgt spid="10270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3861100" y="-4512300"/>
                                    </p:animMotion>
                                  </p:childTnLst>
                                </p:cTn>
                              </p:par>
                              <p:par>
                                <p:cTn id="118" presetID="26" presetClass="emph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>
                                      <p:cBhvr>
                                        <p:cTn id="119" dur="4000" tmFilter="0, 0; .2, .5; .8, .5; 1, 0"/>
                                        <p:tgtEl>
                                          <p:spTgt spid="102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0" dur="2000" autoRev="1" fill="hold"/>
                                        <p:tgtEl>
                                          <p:spTgt spid="102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1" presetID="6" presetClass="emph" presetSubtype="0" repeatCount="indefinite" autoRev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122" dur="4000" fill="hold"/>
                                        <p:tgtEl>
                                          <p:spTgt spid="10270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23" presetID="0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22222E-6 1.97531E-6 C 0.00208 -0.01543 0.00469 -0.0284 0.01024 -0.04013 C 0.01302 -0.05741 0.00885 -0.03642 0.01458 -0.05432 C 0.01545 -0.05679 0.0151 -0.06019 0.01597 -0.06204 C 0.01788 -0.06605 0.021 -0.06759 0.02274 -0.07192 C 0.02535 -0.07716 0.02656 -0.08056 0.02986 -0.08395 C 0.0309 -0.0855 0.03229 -0.0855 0.03333 -0.08673 C 0.04462 -0.1 0.03576 -0.09414 0.04479 -0.09908 C 0.04878 -0.10463 0.05191 -0.10648 0.05642 -0.10864 C 0.0651 -0.12068 0.07639 -0.12346 0.08646 -0.12624 C 0.10017 -0.1358 0.08646 -0.12685 0.10156 -0.13334 C 0.11441 -0.13889 0.12691 -0.14661 0.13993 -0.15062 C 0.14114 -0.15155 0.14219 -0.15278 0.14323 -0.15309 C 0.146 -0.15432 0.14896 -0.15401 0.15139 -0.15556 C 0.16146 -0.1608 0.171 -0.17222 0.18055 -0.18025 C 0.18437 -0.18334 0.19062 -0.18519 0.19427 -0.18982 C 0.19965 -0.19661 0.20347 -0.20401 0.20937 -0.2071 C 0.21337 -0.21296 0.21666 -0.21914 0.22118 -0.22222 C 0.2276 -0.23611 0.23646 -0.24815 0.2441 -0.25926 C 0.246 -0.26173 0.24705 -0.26605 0.24896 -0.26883 C 0.25416 -0.27809 0.25677 -0.28179 0.26146 -0.28858 C 0.26389 -0.30278 0.2618 -0.29414 0.26962 -0.3105 C 0.27083 -0.31296 0.27187 -0.31574 0.27326 -0.3179 C 0.2743 -0.32068 0.27639 -0.32562 0.27639 -0.32531 C 0.27951 -0.3429 0.27517 -0.32284 0.28246 -0.3355 C 0.2835 -0.33673 0.28298 -0.34074 0.28368 -0.3429 C 0.28472 -0.34599 0.28663 -0.34753 0.28819 -0.35 C 0.29253 -0.36821 0.28802 -0.35247 0.29496 -0.36976 C 0.29982 -0.38148 0.30225 -0.39692 0.30677 -0.40926 C 0.30833 -0.42099 0.31024 -0.42655 0.31371 -0.43642 C 0.31666 -0.45587 0.31215 -0.42963 0.3184 -0.45124 C 0.31962 -0.45463 0.31979 -0.45926 0.32048 -0.46327 C 0.32361 -0.47531 0.32708 -0.48611 0.32986 -0.49815 C 0.33507 -0.51914 0.3401 -0.54074 0.34514 -0.56204 C 0.34653 -0.56852 0.34896 -0.57315 0.35069 -0.57901 C 0.35694 -0.60031 0.36528 -0.62068 0.37066 -0.64321 C 0.37257 -0.65247 0.37535 -0.66111 0.3776 -0.67037 C 0.37969 -0.68087 0.37882 -0.6821 0.38194 -0.68982 C 0.3941 -0.71976 0.38003 -0.68117 0.3901 -0.70957 C 0.3908 -0.71204 0.3908 -0.71482 0.39149 -0.71729 C 0.39201 -0.71976 0.39305 -0.72161 0.39375 -0.72469 C 0.39583 -0.73611 0.39722 -0.74938 0.39948 -0.76142 C 0.40121 -0.77099 0.40434 -0.77901 0.40642 -0.78858 C 0.41146 -0.80988 0.41562 -0.83179 0.42153 -0.85185 C 0.42274 -0.85617 0.42378 -0.8605 0.425 -0.8642 C 0.42656 -0.86852 0.42812 -0.87222 0.42951 -0.87655 C 0.4309 -0.88179 0.43177 -0.88673 0.43298 -0.89167 C 0.4434 -0.92624 0.45312 -0.95155 0.46666 -0.98056 C 0.4717 -0.99136 0.47378 -1.00679 0.47708 -1.01976 C 0.47899 -1.02685 0.48142 -1.03117 0.48403 -1.03673 C 0.48594 -1.04908 0.4842 -1.04074 0.48871 -1.05401 C 0.49705 -1.07901 0.49531 -1.07963 0.50729 -1.09815 C 0.50955 -1.10185 0.51163 -1.10679 0.51423 -1.10803 C 0.521 -1.11173 0.52847 -1.11698 0.53524 -1.12253 C 0.54271 -1.12963 0.54861 -1.13673 0.55694 -1.13982 C 0.57291 -1.1463 0.56371 -1.13889 0.57691 -1.14476 C 0.58663 -1.14938 0.59722 -1.15185 0.60694 -1.1571 C 0.61337 -1.1605 0.61892 -1.1642 0.62535 -1.16729 C 0.6401 -1.17315 0.65469 -1.18117 0.66944 -1.18673 C 0.67778 -1.18951 0.67257 -1.18827 0.68003 -1.19167 C 0.68403 -1.19352 0.69132 -1.19661 0.69132 -1.1963 C 0.69375 -1.19908 0.696 -1.20124 0.69878 -1.20432 " pathEditMode="relative" rAng="0" ptsTypes="fffffffffffffffffffffffffffffffffffffffffffffffffffffffffffffA">
                                      <p:cBhvr>
                                        <p:cTn id="124" dur="4000" fill="hold"/>
                                        <p:tgtEl>
                                          <p:spTgt spid="10271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3493100" y="-6021600"/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26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>
                                      <p:cBhvr>
                                        <p:cTn id="126" dur="4000" tmFilter="0, 0; .2, .5; .8, .5; 1, 0"/>
                                        <p:tgtEl>
                                          <p:spTgt spid="102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7" dur="2000" autoRev="1" fill="hold"/>
                                        <p:tgtEl>
                                          <p:spTgt spid="102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8" presetID="6" presetClass="emph" presetSubtype="0" repeatCount="indefinite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29" dur="4000" fill="hold"/>
                                        <p:tgtEl>
                                          <p:spTgt spid="10271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30" presetID="0" presetClass="path" presetSubtype="0" repeatCount="indefinite" accel="50000" decel="5000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Motion origin="layout" path="M -3.05556E-6 -0.00031 C 0.00174 -0.00803 0.00365 -0.01451 0.00764 -0.02006 C 0.00955 -0.02901 0.0066 -0.01821 0.01094 -0.02747 C 0.01146 -0.0287 0.01111 -0.03025 0.01181 -0.03117 C 0.0132 -0.03333 0.01545 -0.03426 0.01667 -0.03642 C 0.01858 -0.0392 0.01945 -0.04074 0.0217 -0.04228 C 0.02257 -0.04321 0.02361 -0.04321 0.02431 -0.04352 C 0.03247 -0.05031 0.02622 -0.04753 0.03247 -0.05 C 0.03542 -0.05247 0.03768 -0.0534 0.0408 -0.05463 C 0.04705 -0.0608 0.05521 -0.06235 0.06233 -0.06358 C 0.07205 -0.06821 0.06233 -0.06389 0.07309 -0.06728 C 0.08247 -0.07006 0.0915 -0.07377 0.1007 -0.07593 C 0.10157 -0.07624 0.10226 -0.07685 0.10313 -0.07716 C 0.10521 -0.07778 0.10729 -0.07778 0.10903 -0.0784 C 0.11632 -0.08117 0.12309 -0.08673 0.13004 -0.09074 C 0.13264 -0.09228 0.13733 -0.09352 0.13993 -0.09568 C 0.14375 -0.09908 0.14653 -0.10278 0.1507 -0.10432 C 0.15348 -0.1071 0.15591 -0.11019 0.1592 -0.11173 C 0.16389 -0.11883 0.17032 -0.12469 0.1757 -0.13025 C 0.17709 -0.13179 0.17795 -0.13395 0.17934 -0.13549 C 0.18299 -0.14012 0.1849 -0.14167 0.18837 -0.14537 C 0.19011 -0.15247 0.18854 -0.14784 0.1941 -0.15648 C 0.19497 -0.15772 0.19601 -0.15895 0.1967 -0.16019 C 0.19757 -0.16142 0.19914 -0.16358 0.19914 -0.16358 C 0.20122 -0.17253 0.19827 -0.16235 0.20348 -0.16883 C 0.20417 -0.16945 0.20382 -0.1713 0.20417 -0.17253 C 0.20504 -0.17408 0.20643 -0.175 0.20764 -0.17624 C 0.21059 -0.18519 0.20747 -0.17716 0.2125 -0.18611 C 0.21598 -0.19198 0.21771 -0.19969 0.22084 -0.20587 C 0.22205 -0.21173 0.22344 -0.21451 0.22604 -0.21945 C 0.22813 -0.22932 0.22483 -0.21636 0.22934 -0.22685 C 0.23021 -0.2287 0.23021 -0.23117 0.23091 -0.23333 C 0.23316 -0.2392 0.23559 -0.24445 0.2375 -0.25062 C 0.24132 -0.26111 0.24479 -0.27191 0.24844 -0.28272 C 0.24948 -0.2858 0.25139 -0.28827 0.25261 -0.29136 C 0.25712 -0.30185 0.2632 -0.31235 0.26702 -0.32346 C 0.26841 -0.32809 0.27032 -0.33241 0.27188 -0.33704 C 0.27361 -0.34228 0.27292 -0.3429 0.27518 -0.34691 C 0.28386 -0.36204 0.27379 -0.34259 0.28091 -0.35679 C 0.28143 -0.35803 0.28143 -0.35957 0.28195 -0.3608 C 0.28247 -0.36204 0.28299 -0.36296 0.28351 -0.36451 C 0.28507 -0.37037 0.28594 -0.37685 0.28768 -0.38303 C 0.28889 -0.38796 0.29115 -0.39198 0.29271 -0.39661 C 0.29636 -0.40741 0.29931 -0.41821 0.30365 -0.4284 C 0.30452 -0.43025 0.30521 -0.43241 0.30608 -0.43457 C 0.30712 -0.43673 0.30834 -0.43858 0.30938 -0.44074 C 0.31042 -0.44321 0.31111 -0.44568 0.31181 -0.44815 C 0.31927 -0.46574 0.32639 -0.4784 0.33611 -0.4929 C 0.33976 -0.49846 0.34115 -0.50617 0.34358 -0.51266 C 0.34497 -0.51605 0.3467 -0.51821 0.34861 -0.5213 C 0.35 -0.52747 0.34879 -0.52315 0.35191 -0.52994 C 0.35782 -0.54259 0.35677 -0.5429 0.36528 -0.55216 C 0.36684 -0.5537 0.36841 -0.55648 0.37032 -0.55679 C 0.37535 -0.55864 0.38056 -0.56142 0.38542 -0.5642 C 0.39098 -0.5679 0.39514 -0.5713 0.40104 -0.57315 C 0.4125 -0.57624 0.40608 -0.57253 0.41545 -0.57531 C 0.42257 -0.57778 0.43021 -0.57901 0.43698 -0.58179 C 0.44167 -0.58333 0.44584 -0.58549 0.45035 -0.58642 C 0.46111 -0.58982 0.47153 -0.59383 0.48212 -0.59661 C 0.4882 -0.59784 0.48438 -0.59753 0.48976 -0.59908 C 0.49254 -0.6 0.49792 -0.60154 0.49792 -0.60124 C 0.49966 -0.60278 0.50122 -0.60401 0.5033 -0.60556 " pathEditMode="relative" rAng="0" ptsTypes="fffffffffffffffffffffffffffffffffffffffffffffffffffffffffffffA">
                                      <p:cBhvr>
                                        <p:cTn id="131" dur="4000" fill="hold"/>
                                        <p:tgtEl>
                                          <p:spTgt spid="10272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2515600" y="-3024700"/>
                                    </p:animMotion>
                                  </p:childTnLst>
                                </p:cTn>
                              </p:par>
                              <p:par>
                                <p:cTn id="132" presetID="26" presetClass="emph" presetSubtype="0" repeatCount="indefinite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Effect>
                                      <p:cBhvr>
                                        <p:cTn id="133" dur="4000" tmFilter="0, 0; .2, .5; .8, .5; 1, 0"/>
                                        <p:tgtEl>
                                          <p:spTgt spid="102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4" dur="2000" autoRev="1" fill="hold"/>
                                        <p:tgtEl>
                                          <p:spTgt spid="102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5" presetID="6" presetClass="emph" presetSubtype="0" repeatCount="indefinite" autoRev="1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Scale>
                                      <p:cBhvr>
                                        <p:cTn id="136" dur="4000" fill="hold"/>
                                        <p:tgtEl>
                                          <p:spTgt spid="10272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37" presetID="0" presetClass="path" presetSubtype="0" repeatCount="indefinite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2.22222E-6 1.97531E-6 C 0.00156 -0.00525 0.00295 -0.00926 0.00607 -0.01296 C 0.00781 -0.01883 0.00538 -0.01173 0.00885 -0.01759 C 0.0092 -0.01852 0.00903 -0.01945 0.00955 -0.02006 C 0.01059 -0.02161 0.0125 -0.02192 0.01354 -0.02346 C 0.01493 -0.02531 0.01562 -0.02624 0.01753 -0.02747 C 0.01823 -0.02778 0.01892 -0.02778 0.01962 -0.02809 C 0.02621 -0.03241 0.02118 -0.03056 0.02639 -0.03241 C 0.02864 -0.03395 0.03055 -0.03457 0.03316 -0.03519 C 0.03819 -0.03951 0.04479 -0.04013 0.05052 -0.04105 C 0.0585 -0.04414 0.05052 -0.04136 0.05937 -0.04352 C 0.06684 -0.04506 0.07378 -0.04784 0.08142 -0.04908 C 0.08212 -0.04938 0.08264 -0.04969 0.08333 -0.05 C 0.08489 -0.05031 0.08663 -0.05 0.08819 -0.05062 C 0.09392 -0.05216 0.09948 -0.05587 0.10503 -0.05864 C 0.10729 -0.05957 0.11094 -0.06019 0.11302 -0.06173 C 0.11614 -0.06389 0.1184 -0.06636 0.12187 -0.06759 C 0.12413 -0.06914 0.12604 -0.07099 0.12864 -0.07222 C 0.13246 -0.07655 0.13767 -0.08056 0.14201 -0.08426 C 0.14305 -0.08488 0.14375 -0.08642 0.14479 -0.08735 C 0.14791 -0.09043 0.14948 -0.09167 0.15208 -0.09383 C 0.15347 -0.09846 0.15243 -0.09537 0.15677 -0.10093 C 0.15746 -0.10185 0.15816 -0.10247 0.15903 -0.10309 C 0.15972 -0.10401 0.16094 -0.10556 0.16094 -0.10556 C 0.16267 -0.11142 0.16007 -0.10494 0.16441 -0.10895 C 0.16493 -0.10926 0.16458 -0.1105 0.16493 -0.11111 C 0.16562 -0.11235 0.16684 -0.11296 0.16771 -0.11358 C 0.17014 -0.11945 0.16771 -0.11451 0.1717 -0.12006 C 0.17448 -0.12377 0.17604 -0.12871 0.17847 -0.13303 C 0.17934 -0.13642 0.18055 -0.13827 0.18264 -0.14167 C 0.18437 -0.14784 0.1816 -0.13951 0.18524 -0.1463 C 0.18594 -0.14753 0.18611 -0.14908 0.18646 -0.15062 C 0.18819 -0.15401 0.19028 -0.15772 0.19201 -0.16142 C 0.19496 -0.16852 0.19791 -0.17531 0.20087 -0.18241 C 0.20156 -0.18457 0.20312 -0.18611 0.20416 -0.18796 C 0.20781 -0.19476 0.21267 -0.20155 0.2158 -0.20864 C 0.21684 -0.21173 0.2184 -0.2142 0.21979 -0.21729 C 0.221 -0.22068 0.22048 -0.22099 0.22239 -0.22377 C 0.22934 -0.23334 0.22118 -0.22068 0.22708 -0.22994 C 0.22725 -0.23087 0.22743 -0.23179 0.22778 -0.23241 C 0.22812 -0.23334 0.22882 -0.23395 0.22899 -0.23488 C 0.23038 -0.23858 0.23107 -0.2429 0.23246 -0.24692 C 0.2335 -0.25 0.23541 -0.25247 0.23646 -0.25556 C 0.23941 -0.26266 0.24184 -0.26976 0.24531 -0.27624 C 0.246 -0.27747 0.24653 -0.27901 0.24722 -0.28025 C 0.24826 -0.28148 0.24913 -0.28272 0.25 -0.28426 C 0.25069 -0.2858 0.25139 -0.28766 0.25208 -0.28889 C 0.25798 -0.30031 0.26371 -0.30864 0.27153 -0.31759 C 0.27465 -0.32099 0.27587 -0.32593 0.2776 -0.33025 C 0.27882 -0.33272 0.28021 -0.33395 0.28177 -0.3358 C 0.28281 -0.33982 0.28177 -0.33704 0.28437 -0.34136 C 0.28923 -0.34969 0.28837 -0.34969 0.29514 -0.35587 C 0.29653 -0.35679 0.29774 -0.35864 0.2993 -0.35895 C 0.3033 -0.36019 0.30764 -0.36173 0.31146 -0.36358 C 0.3158 -0.36605 0.31927 -0.36852 0.32413 -0.36945 C 0.33333 -0.37161 0.32812 -0.36914 0.33576 -0.37099 C 0.34149 -0.37253 0.34757 -0.37346 0.3533 -0.375 C 0.35694 -0.37624 0.36024 -0.37716 0.36406 -0.37809 C 0.37257 -0.38025 0.38107 -0.38303 0.38958 -0.38457 C 0.39444 -0.3855 0.39149 -0.38519 0.39583 -0.38611 C 0.39809 -0.38673 0.40225 -0.38796 0.40225 -0.38766 C 0.40382 -0.38858 0.40521 -0.3892 0.40677 -0.39043 " pathEditMode="relative" rAng="0" ptsTypes="fffffffffffffffffffffffffffffffffffffffffffffffffffffffffffffA">
                                      <p:cBhvr>
                                        <p:cTn id="138" dur="4000" fill="hold"/>
                                        <p:tgtEl>
                                          <p:spTgt spid="10273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2033000" y="-1953700"/>
                                    </p:animMotion>
                                  </p:childTnLst>
                                </p:cTn>
                              </p:par>
                              <p:par>
                                <p:cTn id="139" presetID="26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>
                                      <p:cBhvr>
                                        <p:cTn id="140" dur="4000" tmFilter="0, 0; .2, .5; .8, .5; 1, 0"/>
                                        <p:tgtEl>
                                          <p:spTgt spid="102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1" dur="2000" autoRev="1" fill="hold"/>
                                        <p:tgtEl>
                                          <p:spTgt spid="102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2" presetID="6" presetClass="emph" presetSubtype="0" repeatCount="indefinite" autoRev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143" dur="4000" fill="hold"/>
                                        <p:tgtEl>
                                          <p:spTgt spid="1027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44" presetID="0" presetClass="path" presetSubtype="0" repeatCount="indefinite" accel="50000" decel="5000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Motion origin="layout" path="M 2.22222E-6 3.08642E-6 C 0.00191 -0.01389 0.00399 -0.02531 0.00816 -0.0355 C 0.01024 -0.05093 0.00712 -0.03241 0.01163 -0.04815 C 0.01215 -0.05062 0.0118 -0.0534 0.01267 -0.05494 C 0.01406 -0.05895 0.01649 -0.06019 0.01771 -0.06389 C 0.01979 -0.06883 0.02083 -0.07161 0.02309 -0.07469 C 0.02396 -0.07593 0.025 -0.07593 0.02587 -0.07716 C 0.03437 -0.08889 0.02795 -0.08365 0.03455 -0.08797 C 0.03732 -0.0929 0.03975 -0.09445 0.04323 -0.0963 C 0.04982 -0.1071 0.0585 -0.10957 0.06632 -0.11204 C 0.07656 -0.12037 0.06632 -0.11297 0.07778 -0.11852 C 0.0875 -0.12346 0.09722 -0.13025 0.10694 -0.13365 C 0.10798 -0.13457 0.10868 -0.1355 0.10972 -0.13611 C 0.1118 -0.13735 0.11389 -0.13704 0.1158 -0.13827 C 0.12361 -0.1426 0.13073 -0.15278 0.13819 -0.15988 C 0.14114 -0.16297 0.14583 -0.16451 0.14861 -0.16883 C 0.15278 -0.17469 0.15573 -0.18118 0.16007 -0.18395 C 0.16319 -0.18889 0.16562 -0.19445 0.1691 -0.19723 C 0.17413 -0.20957 0.1809 -0.22037 0.1868 -0.22994 C 0.18802 -0.23241 0.18906 -0.23581 0.19028 -0.23858 C 0.19444 -0.24661 0.19653 -0.25 0.2 -0.25618 C 0.20173 -0.26883 0.20035 -0.26081 0.20625 -0.27562 C 0.20712 -0.27809 0.20798 -0.28025 0.20885 -0.2821 C 0.20972 -0.28457 0.21146 -0.28889 0.21146 -0.28858 C 0.21389 -0.30463 0.21041 -0.28673 0.21614 -0.29753 C 0.21684 -0.29908 0.21632 -0.30247 0.21701 -0.30432 C 0.21788 -0.30679 0.21927 -0.30834 0.22048 -0.31081 C 0.22378 -0.32655 0.22048 -0.31297 0.22552 -0.3284 C 0.22934 -0.33858 0.23125 -0.35216 0.23455 -0.36327 C 0.23576 -0.37377 0.23732 -0.3784 0.23993 -0.38766 C 0.24236 -0.40463 0.23889 -0.38148 0.24357 -0.40031 C 0.24444 -0.4034 0.24462 -0.40772 0.24514 -0.41111 C 0.24757 -0.42192 0.25017 -0.43148 0.25243 -0.44198 C 0.25642 -0.4605 0.26007 -0.47994 0.26389 -0.49877 C 0.2651 -0.50432 0.26684 -0.50865 0.2684 -0.51389 C 0.27309 -0.53241 0.27951 -0.55093 0.2835 -0.57068 C 0.28507 -0.57902 0.28715 -0.58673 0.28871 -0.59506 C 0.29045 -0.60402 0.28975 -0.60494 0.29219 -0.61204 C 0.30139 -0.63858 0.2908 -0.60432 0.29844 -0.62963 C 0.29878 -0.6321 0.29896 -0.63395 0.2993 -0.63611 C 0.29982 -0.63858 0.30069 -0.64013 0.30121 -0.6429 C 0.30295 -0.6534 0.30382 -0.66513 0.30555 -0.67531 C 0.30694 -0.68395 0.3092 -0.69136 0.31094 -0.69969 C 0.31493 -0.71852 0.31805 -0.73797 0.32239 -0.75587 C 0.32326 -0.75988 0.32413 -0.76327 0.32517 -0.76667 C 0.32621 -0.77068 0.32743 -0.77408 0.32864 -0.77778 C 0.32969 -0.78241 0.33038 -0.78673 0.33125 -0.79074 C 0.33923 -0.82192 0.3467 -0.84445 0.35694 -0.86976 C 0.36094 -0.87963 0.3625 -0.8929 0.36493 -0.90432 C 0.36649 -0.91081 0.3684 -0.91451 0.37031 -0.91945 C 0.3717 -0.93056 0.37048 -0.92315 0.37378 -0.93519 C 0.38003 -0.95679 0.37882 -0.95772 0.38819 -0.97408 C 0.38975 -0.97716 0.39149 -0.98148 0.3934 -0.98272 C 0.39861 -0.98581 0.40416 -0.99044 0.40937 -0.99568 C 0.41528 -1.00155 0.41979 -1.00803 0.42604 -1.0105 C 0.43837 -1.01636 0.43125 -1.00988 0.44132 -1.01513 C 0.44878 -1.01945 0.45694 -1.0213 0.46423 -1.02624 C 0.46927 -1.02932 0.47344 -1.03241 0.47847 -1.03488 C 0.48975 -1.04044 0.50087 -1.04784 0.51215 -1.05247 C 0.51857 -1.05494 0.51458 -1.05402 0.52031 -1.05679 C 0.52326 -1.05834 0.52882 -1.06111 0.52882 -1.06081 C 0.53073 -1.06327 0.53264 -1.06544 0.53455 -1.06821 " pathEditMode="relative" rAng="0" ptsTypes="fffffffffffffffffffffffffffffffffffffffffffffffffffffffffffffA">
                                      <p:cBhvr>
                                        <p:cTn id="145" dur="4000" fill="hold"/>
                                        <p:tgtEl>
                                          <p:spTgt spid="10274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2673600" y="-5342600"/>
                                    </p:animMotion>
                                  </p:childTnLst>
                                </p:cTn>
                              </p:par>
                              <p:par>
                                <p:cTn id="146" presetID="26" presetClass="emph" presetSubtype="0" repeatCount="indefinite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>
                                      <p:cBhvr>
                                        <p:cTn id="147" dur="4000" tmFilter="0, 0; .2, .5; .8, .5; 1, 0"/>
                                        <p:tgtEl>
                                          <p:spTgt spid="102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8" dur="2000" autoRev="1" fill="hold"/>
                                        <p:tgtEl>
                                          <p:spTgt spid="102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9" presetID="6" presetClass="emph" presetSubtype="0" repeatCount="indefinite" autoRev="1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Scale>
                                      <p:cBhvr>
                                        <p:cTn id="150" dur="4000" fill="hold"/>
                                        <p:tgtEl>
                                          <p:spTgt spid="10274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51" presetID="0" presetClass="path" presetSubtype="0" repeatCount="indefinite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00365 -0.00586 C -0.00208 -0.02068 0 -0.03272 0.00451 -0.04383 C 0.00677 -0.06049 0.00347 -0.04043 0.00816 -0.05741 C 0.00885 -0.05988 0.00851 -0.06265 0.0092 -0.06451 C 0.01094 -0.06852 0.01337 -0.07037 0.01476 -0.07407 C 0.01684 -0.07932 0.01806 -0.08241 0.02049 -0.0858 C 0.02135 -0.08704 0.02257 -0.08704 0.02344 -0.08827 C 0.03264 -0.10093 0.02552 -0.09506 0.03281 -0.09969 C 0.03611 -0.10494 0.03854 -0.10679 0.04219 -0.10895 C 0.04948 -0.12068 0.05851 -0.12315 0.06684 -0.12531 C 0.07795 -0.13488 0.06684 -0.12654 0.07917 -0.13241 C 0.08976 -0.13765 0.09983 -0.14537 0.11024 -0.14877 C 0.11146 -0.15 0.11215 -0.15062 0.11319 -0.15123 C 0.11545 -0.15216 0.11771 -0.15185 0.11979 -0.15339 C 0.12813 -0.15864 0.13576 -0.16944 0.14358 -0.17716 C 0.1467 -0.18056 0.15191 -0.1821 0.15486 -0.18673 C 0.1592 -0.1929 0.16233 -0.2 0.16701 -0.20247 C 0.17031 -0.20802 0.17292 -0.21389 0.17674 -0.21728 C 0.18194 -0.22994 0.18906 -0.24198 0.19531 -0.25216 C 0.19688 -0.25432 0.19792 -0.25864 0.19931 -0.26142 C 0.20347 -0.26975 0.20573 -0.27346 0.20955 -0.28025 C 0.21146 -0.29321 0.2099 -0.28549 0.21632 -0.30093 C 0.21719 -0.30339 0.21823 -0.30586 0.21927 -0.30802 C 0.22014 -0.3108 0.22188 -0.31512 0.22188 -0.31481 C 0.22431 -0.33179 0.22083 -0.31265 0.22674 -0.32469 C 0.22743 -0.32623 0.22708 -0.32932 0.22743 -0.33179 C 0.22865 -0.33426 0.23021 -0.33611 0.23125 -0.33858 C 0.23472 -0.35556 0.23125 -0.34074 0.23698 -0.35741 C 0.2408 -0.36821 0.24288 -0.38302 0.24653 -0.39444 C 0.24774 -0.40586 0.24931 -0.41111 0.25226 -0.42006 C 0.25486 -0.43889 0.25104 -0.4142 0.25608 -0.43457 C 0.25694 -0.43796 0.25712 -0.44228 0.25781 -0.44568 C 0.26042 -0.4571 0.26319 -0.46759 0.26545 -0.47901 C 0.26979 -0.49907 0.27361 -0.51975 0.27778 -0.53981 C 0.27882 -0.54568 0.28108 -0.55062 0.28247 -0.55617 C 0.28767 -0.57593 0.29444 -0.59599 0.29878 -0.61667 C 0.30035 -0.62593 0.30243 -0.63395 0.30434 -0.64259 C 0.30608 -0.65278 0.30538 -0.6537 0.30799 -0.66142 C 0.31788 -0.68951 0.30625 -0.65309 0.31458 -0.67994 C 0.3151 -0.68241 0.31528 -0.68488 0.31545 -0.68704 C 0.31615 -0.68951 0.31719 -0.69136 0.31736 -0.69444 C 0.31927 -0.70525 0.32031 -0.7179 0.32222 -0.72901 C 0.32378 -0.73827 0.32622 -0.74599 0.32813 -0.75525 C 0.33194 -0.77531 0.33542 -0.7963 0.34028 -0.81512 C 0.34115 -0.81914 0.34201 -0.82346 0.34306 -0.82716 C 0.34427 -0.83117 0.34566 -0.83488 0.3467 -0.83889 C 0.34792 -0.84383 0.34844 -0.84846 0.34965 -0.85309 C 0.35781 -0.88611 0.36615 -0.91019 0.37691 -0.93765 C 0.38125 -0.94815 0.38299 -0.96265 0.38559 -0.97469 C 0.38715 -0.98148 0.38906 -0.98549 0.39115 -0.99074 C 0.39271 -1.00309 0.39132 -0.99475 0.39497 -1.00772 C 0.40174 -1.03117 0.40035 -1.03179 0.41007 -1.04938 C 0.41198 -1.05278 0.41372 -1.05772 0.41597 -1.05895 C 0.42153 -1.06235 0.42743 -1.06728 0.43281 -1.07253 C 0.43924 -1.07932 0.44392 -1.0858 0.45087 -1.08889 C 0.46389 -1.09475 0.45642 -1.08827 0.46719 -1.09383 C 0.475 -1.09815 0.48351 -1.10062 0.49149 -1.10494 C 0.4967 -1.10833 0.50139 -1.11204 0.5066 -1.1142 C 0.51858 -1.12037 0.53038 -1.12839 0.54271 -1.13333 C 0.54931 -1.1358 0.54514 -1.13457 0.55122 -1.13796 C 0.55434 -1.13951 0.56042 -1.14259 0.56042 -1.14228 C 0.5625 -1.14475 0.56424 -1.14722 0.56667 -1.14969 " pathEditMode="relative" rAng="0" ptsTypes="fffffffffffffffffffffffffffffffffffffffffffffffffffffffffffffA">
                                      <p:cBhvr>
                                        <p:cTn id="152" dur="4000" fill="hold"/>
                                        <p:tgtEl>
                                          <p:spTgt spid="10275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2850700" y="-571910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26" presetClass="emph" presetSubtype="0" repeatCount="indefinite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>
                                      <p:cBhvr>
                                        <p:cTn id="154" dur="4000" tmFilter="0, 0; .2, .5; .8, .5; 1, 0"/>
                                        <p:tgtEl>
                                          <p:spTgt spid="102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5" dur="2000" autoRev="1" fill="hold"/>
                                        <p:tgtEl>
                                          <p:spTgt spid="102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6" presetID="6" presetClass="emph" presetSubtype="0" repeatCount="indefinite" autoRev="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Scale>
                                      <p:cBhvr>
                                        <p:cTn id="157" dur="4000" fill="hold"/>
                                        <p:tgtEl>
                                          <p:spTgt spid="10275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58" presetID="0" presetClass="path" presetSubtype="0" repeatCount="indefinite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4.44444E-6 4.19753E-6 C 0.00174 -0.01574 0.00382 -0.0284 0.00816 -0.04013 C 0.01042 -0.05772 0.00695 -0.03642 0.01181 -0.05494 C 0.01233 -0.0571 0.01198 -0.06019 0.01285 -0.06204 C 0.01424 -0.06636 0.01684 -0.06791 0.01823 -0.07223 C 0.02014 -0.07747 0.02119 -0.08087 0.02362 -0.08426 C 0.02448 -0.08581 0.02553 -0.08581 0.02639 -0.08673 C 0.03542 -0.10031 0.02865 -0.09445 0.03577 -0.09908 C 0.03872 -0.10463 0.04115 -0.10679 0.0448 -0.10926 C 0.05174 -0.12099 0.06094 -0.12377 0.06893 -0.12624 C 0.07969 -0.1355 0.06893 -0.12716 0.08091 -0.13334 C 0.09115 -0.1392 0.10122 -0.14692 0.11146 -0.15124 C 0.11233 -0.15155 0.1132 -0.15278 0.11407 -0.1534 C 0.11632 -0.15433 0.11858 -0.15433 0.12066 -0.15556 C 0.12865 -0.16112 0.13612 -0.17223 0.14375 -0.18087 C 0.14688 -0.18395 0.15174 -0.1855 0.15487 -0.19013 C 0.15903 -0.19661 0.16216 -0.20463 0.16667 -0.20741 C 0.16997 -0.21297 0.17257 -0.21914 0.17622 -0.22192 C 0.18143 -0.23612 0.18855 -0.24815 0.19445 -0.25926 C 0.19601 -0.26173 0.19688 -0.26605 0.19827 -0.26883 C 0.20261 -0.27809 0.20469 -0.2821 0.20851 -0.28889 C 0.21025 -0.30278 0.20869 -0.29414 0.21494 -0.31081 C 0.2158 -0.31328 0.21667 -0.31544 0.21771 -0.31791 C 0.21858 -0.32037 0.22032 -0.32562 0.22032 -0.32531 C 0.22275 -0.34291 0.21928 -0.32284 0.22518 -0.33581 C 0.22605 -0.33704 0.22535 -0.34074 0.22605 -0.34291 C 0.22709 -0.34568 0.22848 -0.34754 0.22969 -0.35031 C 0.23316 -0.36852 0.22969 -0.35216 0.23507 -0.36976 C 0.23889 -0.3821 0.24098 -0.39723 0.24445 -0.40926 C 0.24566 -0.42068 0.2474 -0.42686 0.25 -0.43642 C 0.25244 -0.45556 0.24879 -0.42963 0.25382 -0.45124 C 0.25469 -0.45525 0.25487 -0.45988 0.25539 -0.46358 C 0.25782 -0.47531 0.26059 -0.48642 0.26303 -0.49815 C 0.26702 -0.51883 0.27101 -0.54074 0.275 -0.56235 C 0.27622 -0.56821 0.27813 -0.57346 0.27969 -0.57902 C 0.28473 -0.60031 0.29115 -0.62068 0.29549 -0.64291 C 0.29688 -0.65247 0.29914 -0.66112 0.30087 -0.67068 C 0.30261 -0.68118 0.30191 -0.68179 0.30434 -0.69044 C 0.31407 -0.72007 0.30296 -0.68118 0.31094 -0.70957 C 0.31146 -0.71204 0.31146 -0.71482 0.31198 -0.71729 C 0.3125 -0.72007 0.31337 -0.7213 0.31389 -0.72439 C 0.31563 -0.73612 0.31667 -0.74939 0.31841 -0.76112 C 0.31997 -0.77068 0.32223 -0.77933 0.32396 -0.78889 C 0.32813 -0.80957 0.33125 -0.8321 0.33612 -0.85216 C 0.33681 -0.85649 0.33768 -0.8605 0.33872 -0.8642 C 0.33994 -0.86852 0.34115 -0.87223 0.34237 -0.87655 C 0.34341 -0.88149 0.34428 -0.88704 0.34514 -0.89167 C 0.35348 -0.92655 0.36129 -0.95155 0.37188 -0.98025 C 0.37605 -0.99105 0.37761 -1.0071 0.38021 -1.01976 C 0.3816 -1.02655 0.38369 -1.03118 0.38577 -1.03642 C 0.38733 -1.04908 0.38594 -1.04044 0.38941 -1.05402 C 0.39619 -1.07902 0.3948 -1.07994 0.40434 -1.09846 C 0.40608 -1.10124 0.40782 -1.10618 0.4099 -1.10772 C 0.41528 -1.11173 0.42119 -1.11698 0.42657 -1.12284 C 0.43264 -1.12933 0.43733 -1.13673 0.44393 -1.14013 C 0.4566 -1.1463 0.44931 -1.13889 0.45973 -1.14414 C 0.46754 -1.14908 0.47605 -1.15155 0.48369 -1.15649 C 0.48889 -1.16019 0.49323 -1.16358 0.49844 -1.16667 C 0.51025 -1.17254 0.52188 -1.18087 0.53369 -1.18612 C 0.54028 -1.1892 0.53612 -1.18766 0.54219 -1.19136 C 0.54514 -1.19291 0.55105 -1.1963 0.55105 -1.19599 C 0.55296 -1.19846 0.55487 -1.20093 0.55712 -1.20402 " pathEditMode="relative" rAng="0" ptsTypes="fffffffffffffffffffffffffffffffffffffffffffffffffffffffffffffA">
                                      <p:cBhvr>
                                        <p:cTn id="159" dur="4000" fill="hold"/>
                                        <p:tgtEl>
                                          <p:spTgt spid="10276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2784700" y="-6021600"/>
                                    </p:animMotion>
                                  </p:childTnLst>
                                </p:cTn>
                              </p:par>
                              <p:par>
                                <p:cTn id="160" presetID="26" presetClass="emph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>
                                      <p:cBhvr>
                                        <p:cTn id="161" dur="4000" tmFilter="0, 0; .2, .5; .8, .5; 1, 0"/>
                                        <p:tgtEl>
                                          <p:spTgt spid="102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2" dur="2000" autoRev="1" fill="hold"/>
                                        <p:tgtEl>
                                          <p:spTgt spid="102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3" presetID="6" presetClass="emph" presetSubtype="0" repeatCount="indefinite" autoRev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164" dur="4000" fill="hold"/>
                                        <p:tgtEl>
                                          <p:spTgt spid="10276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65" presetID="2" presetClass="entr" presetSubtype="1" repeatCount="indefinite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3500" fill="hold"/>
                                        <p:tgtEl>
                                          <p:spTgt spid="102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3500" fill="hold"/>
                                        <p:tgtEl>
                                          <p:spTgt spid="102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7" grpId="0" animBg="1"/>
      <p:bldP spid="10248" grpId="0" animBg="1"/>
      <p:bldP spid="10249" grpId="0" animBg="1"/>
      <p:bldP spid="10250" grpId="0" animBg="1"/>
      <p:bldP spid="10251" grpId="0" animBg="1"/>
      <p:bldP spid="10252" grpId="0" animBg="1"/>
      <p:bldP spid="10253" grpId="0" animBg="1"/>
      <p:bldP spid="10254" grpId="0" animBg="1"/>
      <p:bldP spid="10255" grpId="0" animBg="1"/>
      <p:bldP spid="10256" grpId="0" animBg="1"/>
      <p:bldP spid="10257" grpId="0" animBg="1"/>
      <p:bldP spid="10258" grpId="0" animBg="1"/>
      <p:bldP spid="10259" grpId="0" animBg="1"/>
      <p:bldP spid="10260" grpId="0" animBg="1"/>
      <p:bldP spid="10261" grpId="0" animBg="1"/>
      <p:bldP spid="10262" grpId="0" animBg="1"/>
      <p:bldP spid="10277" grpId="0" bldLvl="0" animBg="1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jsj\Desktop\twigs_bokeh-wallpaper-1920x10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24" b="3087"/>
          <a:stretch>
            <a:fillRect/>
          </a:stretch>
        </p:blipFill>
        <p:spPr bwMode="auto">
          <a:xfrm>
            <a:off x="0" y="0"/>
            <a:ext cx="914082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267" name="组合 2"/>
          <p:cNvGrpSpPr>
            <a:grpSpLocks/>
          </p:cNvGrpSpPr>
          <p:nvPr/>
        </p:nvGrpSpPr>
        <p:grpSpPr bwMode="auto">
          <a:xfrm>
            <a:off x="342900" y="1995488"/>
            <a:ext cx="2571750" cy="2020887"/>
            <a:chOff x="0" y="0"/>
            <a:chExt cx="2877558" cy="2389436"/>
          </a:xfrm>
        </p:grpSpPr>
        <p:pic>
          <p:nvPicPr>
            <p:cNvPr id="11268" name="Picture 9" descr="C:\Users\jsj\Desktop\怀旧\651\007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83" t="9215" r="5260" b="13983"/>
            <a:stretch>
              <a:fillRect/>
            </a:stretch>
          </p:blipFill>
          <p:spPr bwMode="auto">
            <a:xfrm rot="20653588">
              <a:off x="0" y="0"/>
              <a:ext cx="2877558" cy="23894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269" name="Rectangle 9"/>
            <p:cNvSpPr>
              <a:spLocks noChangeArrowheads="1"/>
            </p:cNvSpPr>
            <p:nvPr/>
          </p:nvSpPr>
          <p:spPr bwMode="auto">
            <a:xfrm rot="20549885">
              <a:off x="908122" y="1875249"/>
              <a:ext cx="1521591" cy="2814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 lIns="108000" tIns="36000" rIns="72000" bIns="36000" anchor="ctr"/>
            <a:lstStyle/>
            <a:p>
              <a:pPr algn="ctr">
                <a:lnSpc>
                  <a:spcPct val="90000"/>
                </a:lnSpc>
                <a:spcBef>
                  <a:spcPct val="20000"/>
                </a:spcBef>
              </a:pPr>
              <a:r>
                <a:rPr lang="zh-CN" altLang="en-US" sz="1600"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教室</a:t>
              </a:r>
              <a:endParaRPr lang="en-US" sz="1600"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</p:txBody>
        </p:sp>
        <p:pic>
          <p:nvPicPr>
            <p:cNvPr id="11270" name="Picture 4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574413">
              <a:off x="367098" y="351184"/>
              <a:ext cx="2013551" cy="1429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</p:pic>
      </p:grpSp>
      <p:grpSp>
        <p:nvGrpSpPr>
          <p:cNvPr id="11271" name="组合 6"/>
          <p:cNvGrpSpPr>
            <a:grpSpLocks/>
          </p:cNvGrpSpPr>
          <p:nvPr/>
        </p:nvGrpSpPr>
        <p:grpSpPr bwMode="auto">
          <a:xfrm>
            <a:off x="3340100" y="2698750"/>
            <a:ext cx="2571750" cy="1892300"/>
            <a:chOff x="0" y="0"/>
            <a:chExt cx="2877558" cy="2237440"/>
          </a:xfrm>
        </p:grpSpPr>
        <p:pic>
          <p:nvPicPr>
            <p:cNvPr id="11272" name="Picture 9" descr="C:\Users\jsj\Desktop\怀旧\651\007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83" t="9215" r="5260" b="13983"/>
            <a:stretch>
              <a:fillRect/>
            </a:stretch>
          </p:blipFill>
          <p:spPr bwMode="auto">
            <a:xfrm rot="21319741">
              <a:off x="0" y="0"/>
              <a:ext cx="2877558" cy="2237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273" name="Rectangle 9"/>
            <p:cNvSpPr>
              <a:spLocks noChangeArrowheads="1"/>
            </p:cNvSpPr>
            <p:nvPr/>
          </p:nvSpPr>
          <p:spPr bwMode="auto">
            <a:xfrm rot="21241304">
              <a:off x="919010" y="1738789"/>
              <a:ext cx="1432589" cy="2700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 lIns="108000" tIns="36000" rIns="72000" bIns="36000" anchor="ctr"/>
            <a:lstStyle/>
            <a:p>
              <a:pPr algn="ctr">
                <a:lnSpc>
                  <a:spcPct val="90000"/>
                </a:lnSpc>
                <a:spcBef>
                  <a:spcPct val="20000"/>
                </a:spcBef>
              </a:pPr>
              <a:r>
                <a:rPr lang="zh-CN" altLang="en-US" sz="1400"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妹子</a:t>
              </a:r>
              <a:endParaRPr lang="en-US" sz="1400"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</p:txBody>
        </p:sp>
        <p:pic>
          <p:nvPicPr>
            <p:cNvPr id="11274" name="Picture 4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265834">
              <a:off x="442812" y="341211"/>
              <a:ext cx="2029226" cy="13522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1275" name="组合 10"/>
          <p:cNvGrpSpPr>
            <a:grpSpLocks/>
          </p:cNvGrpSpPr>
          <p:nvPr/>
        </p:nvGrpSpPr>
        <p:grpSpPr bwMode="auto">
          <a:xfrm>
            <a:off x="5597525" y="763588"/>
            <a:ext cx="2481263" cy="1900237"/>
            <a:chOff x="0" y="0"/>
            <a:chExt cx="2877558" cy="2525240"/>
          </a:xfrm>
        </p:grpSpPr>
        <p:pic>
          <p:nvPicPr>
            <p:cNvPr id="11276" name="Picture 9" descr="C:\Users\jsj\Desktop\怀旧\651\007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83" t="9215" r="5260" b="13983"/>
            <a:stretch>
              <a:fillRect/>
            </a:stretch>
          </p:blipFill>
          <p:spPr bwMode="auto">
            <a:xfrm rot="362768">
              <a:off x="0" y="0"/>
              <a:ext cx="2877558" cy="2525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277" name="Rectangle 9"/>
            <p:cNvSpPr>
              <a:spLocks noChangeArrowheads="1"/>
            </p:cNvSpPr>
            <p:nvPr/>
          </p:nvSpPr>
          <p:spPr bwMode="auto">
            <a:xfrm rot="336429">
              <a:off x="792256" y="1859211"/>
              <a:ext cx="1132948" cy="318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 lIns="108000" tIns="36000" rIns="72000" bIns="36000" anchor="ctr"/>
            <a:lstStyle/>
            <a:p>
              <a:pPr algn="ctr">
                <a:lnSpc>
                  <a:spcPct val="90000"/>
                </a:lnSpc>
                <a:spcBef>
                  <a:spcPct val="20000"/>
                </a:spcBef>
              </a:pPr>
              <a:r>
                <a:rPr lang="zh-CN" altLang="en-US" sz="1400"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青春</a:t>
              </a:r>
              <a:endParaRPr lang="en-US" sz="1400"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</p:txBody>
        </p:sp>
        <p:pic>
          <p:nvPicPr>
            <p:cNvPr id="11278" name="Picture 43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60959">
              <a:off x="411975" y="405481"/>
              <a:ext cx="2053608" cy="14060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279" name="Rectangle 10"/>
          <p:cNvSpPr>
            <a:spLocks noChangeArrowheads="1"/>
          </p:cNvSpPr>
          <p:nvPr/>
        </p:nvSpPr>
        <p:spPr bwMode="auto">
          <a:xfrm>
            <a:off x="788988" y="0"/>
            <a:ext cx="46037" cy="5143500"/>
          </a:xfrm>
          <a:prstGeom prst="rect">
            <a:avLst/>
          </a:prstGeom>
          <a:solidFill>
            <a:srgbClr val="FFFFFF">
              <a:alpha val="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zh-CN" altLang="zh-CN" sz="2100"/>
          </a:p>
        </p:txBody>
      </p:sp>
      <p:sp>
        <p:nvSpPr>
          <p:cNvPr id="11280" name="Rectangle 11"/>
          <p:cNvSpPr>
            <a:spLocks noChangeArrowheads="1"/>
          </p:cNvSpPr>
          <p:nvPr/>
        </p:nvSpPr>
        <p:spPr bwMode="auto">
          <a:xfrm>
            <a:off x="8264525" y="0"/>
            <a:ext cx="46038" cy="5143500"/>
          </a:xfrm>
          <a:prstGeom prst="rect">
            <a:avLst/>
          </a:prstGeom>
          <a:solidFill>
            <a:srgbClr val="FFFFFF">
              <a:alpha val="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zh-CN" altLang="zh-CN" sz="2100"/>
          </a:p>
        </p:txBody>
      </p:sp>
      <p:sp>
        <p:nvSpPr>
          <p:cNvPr id="11281" name="Rectangle 12"/>
          <p:cNvSpPr>
            <a:spLocks noChangeArrowheads="1"/>
          </p:cNvSpPr>
          <p:nvPr/>
        </p:nvSpPr>
        <p:spPr bwMode="auto">
          <a:xfrm>
            <a:off x="8748713" y="0"/>
            <a:ext cx="46037" cy="5143500"/>
          </a:xfrm>
          <a:prstGeom prst="rect">
            <a:avLst/>
          </a:prstGeom>
          <a:solidFill>
            <a:srgbClr val="FFFFFF">
              <a:alpha val="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zh-CN" altLang="zh-CN" sz="2100"/>
          </a:p>
        </p:txBody>
      </p:sp>
      <p:sp>
        <p:nvSpPr>
          <p:cNvPr id="11282" name="Rectangle 13"/>
          <p:cNvSpPr>
            <a:spLocks noChangeArrowheads="1"/>
          </p:cNvSpPr>
          <p:nvPr/>
        </p:nvSpPr>
        <p:spPr bwMode="auto">
          <a:xfrm>
            <a:off x="276225" y="0"/>
            <a:ext cx="46038" cy="5143500"/>
          </a:xfrm>
          <a:prstGeom prst="rect">
            <a:avLst/>
          </a:prstGeom>
          <a:solidFill>
            <a:srgbClr val="FFFFFF">
              <a:alpha val="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zh-CN" altLang="zh-CN" sz="2100"/>
          </a:p>
        </p:txBody>
      </p:sp>
      <p:sp>
        <p:nvSpPr>
          <p:cNvPr id="11283" name="Rectangle 14"/>
          <p:cNvSpPr>
            <a:spLocks noChangeArrowheads="1"/>
          </p:cNvSpPr>
          <p:nvPr/>
        </p:nvSpPr>
        <p:spPr bwMode="auto">
          <a:xfrm>
            <a:off x="4140200" y="0"/>
            <a:ext cx="46038" cy="5143500"/>
          </a:xfrm>
          <a:prstGeom prst="rect">
            <a:avLst/>
          </a:prstGeom>
          <a:solidFill>
            <a:srgbClr val="FFFFFF">
              <a:alpha val="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zh-CN" altLang="zh-CN" sz="2100"/>
          </a:p>
        </p:txBody>
      </p:sp>
      <p:sp>
        <p:nvSpPr>
          <p:cNvPr id="11284" name="Rectangle 15"/>
          <p:cNvSpPr>
            <a:spLocks noChangeArrowheads="1"/>
          </p:cNvSpPr>
          <p:nvPr/>
        </p:nvSpPr>
        <p:spPr bwMode="auto">
          <a:xfrm>
            <a:off x="6554788" y="0"/>
            <a:ext cx="46037" cy="5143500"/>
          </a:xfrm>
          <a:prstGeom prst="rect">
            <a:avLst/>
          </a:prstGeom>
          <a:solidFill>
            <a:srgbClr val="FFFFFF">
              <a:alpha val="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zh-CN" altLang="zh-CN" sz="2100"/>
          </a:p>
        </p:txBody>
      </p:sp>
      <p:sp>
        <p:nvSpPr>
          <p:cNvPr id="11285" name="Rectangle 16"/>
          <p:cNvSpPr>
            <a:spLocks noChangeArrowheads="1"/>
          </p:cNvSpPr>
          <p:nvPr/>
        </p:nvSpPr>
        <p:spPr bwMode="auto">
          <a:xfrm>
            <a:off x="5803900" y="0"/>
            <a:ext cx="46038" cy="5143500"/>
          </a:xfrm>
          <a:prstGeom prst="rect">
            <a:avLst/>
          </a:prstGeom>
          <a:solidFill>
            <a:srgbClr val="FFFFFF">
              <a:alpha val="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zh-CN" altLang="zh-CN" sz="2100"/>
          </a:p>
        </p:txBody>
      </p:sp>
    </p:spTree>
  </p:cSld>
  <p:clrMapOvr>
    <a:masterClrMapping/>
  </p:clrMapOvr>
  <p:transition spd="slow" advTm="1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288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288" fill="hold" nodeType="withEffect">
                                  <p:stCondLst>
                                    <p:cond delay="8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500" fill="hold"/>
                                        <p:tgtEl>
                                          <p:spTgt spid="112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0" fill="hold"/>
                                        <p:tgtEl>
                                          <p:spTgt spid="112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2" presetClass="exit" presetSubtype="0" fill="hold" nodeType="withEffect">
                                  <p:stCondLst>
                                    <p:cond delay="18250"/>
                                  </p:stCondLst>
                                  <p:childTnLst>
                                    <p:animScale>
                                      <p:cBhvr>
                                        <p:cTn id="1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rAng="0" ptsTypes="">
                                      <p:cBhvr>
                                        <p:cTn id="1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0" y="0"/>
                                    </p:animMotion>
                                    <p:animEffect>
                                      <p:cBhvr>
                                        <p:cTn id="20" dur="1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2" presetClass="exit" presetSubtype="0" fill="hold" nodeType="withEffect">
                                  <p:stCondLst>
                                    <p:cond delay="18500"/>
                                  </p:stCondLst>
                                  <p:childTnLst>
                                    <p:animScale>
                                      <p:cBhvr>
                                        <p:cTn id="2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rAng="0" ptsTypes="">
                                      <p:cBhvr>
                                        <p:cTn id="24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0" y="0"/>
                                    </p:animMotion>
                                    <p:animEffect>
                                      <p:cBhvr>
                                        <p:cTn id="25" dur="10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2" presetClass="exit" presetSubtype="0" fill="hold" nodeType="withEffect">
                                  <p:stCondLst>
                                    <p:cond delay="18750"/>
                                  </p:stCondLst>
                                  <p:childTnLst>
                                    <p:animScale>
                                      <p:cBhvr>
                                        <p:cTn id="2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rAng="0" ptsTypes="">
                                      <p:cBhvr>
                                        <p:cTn id="2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0" y="0"/>
                                    </p:animMotion>
                                    <p:animEffect>
                                      <p:cBhvr>
                                        <p:cTn id="30" dur="1000"/>
                                        <p:tgtEl>
                                          <p:spTgt spid="112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34" dur="4000"/>
                                        <p:tgtEl>
                                          <p:spTgt spid="11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xit" presetSubtype="2" repeatCount="indefinite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4000"/>
                                        <p:tgtEl>
                                          <p:spTgt spid="112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000"/>
                                        <p:tgtEl>
                                          <p:spTgt spid="112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3991"/>
                                          </p:stCondLst>
                                        </p:cTn>
                                        <p:tgtEl>
                                          <p:spTgt spid="11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41" dur="4000"/>
                                        <p:tgtEl>
                                          <p:spTgt spid="11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" presetClass="exit" presetSubtype="8" repeatCount="indefinite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4000"/>
                                        <p:tgtEl>
                                          <p:spTgt spid="112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000"/>
                                        <p:tgtEl>
                                          <p:spTgt spid="112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3990"/>
                                          </p:stCondLst>
                                        </p:cTn>
                                        <p:tgtEl>
                                          <p:spTgt spid="11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48" dur="4000"/>
                                        <p:tgtEl>
                                          <p:spTgt spid="11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" presetClass="exit" presetSubtype="8" repeatCount="indefinite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4000"/>
                                        <p:tgtEl>
                                          <p:spTgt spid="112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000"/>
                                        <p:tgtEl>
                                          <p:spTgt spid="112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3992"/>
                                          </p:stCondLst>
                                        </p:cTn>
                                        <p:tgtEl>
                                          <p:spTgt spid="11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55" dur="4000"/>
                                        <p:tgtEl>
                                          <p:spTgt spid="11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" presetClass="exit" presetSubtype="2" repeatCount="indefinite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4000"/>
                                        <p:tgtEl>
                                          <p:spTgt spid="112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4000"/>
                                        <p:tgtEl>
                                          <p:spTgt spid="112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3991"/>
                                          </p:stCondLst>
                                        </p:cTn>
                                        <p:tgtEl>
                                          <p:spTgt spid="11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62" dur="4000"/>
                                        <p:tgtEl>
                                          <p:spTgt spid="11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" presetClass="exit" presetSubtype="8" repeatCount="indefinite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4000"/>
                                        <p:tgtEl>
                                          <p:spTgt spid="112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4000"/>
                                        <p:tgtEl>
                                          <p:spTgt spid="112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3992"/>
                                          </p:stCondLst>
                                        </p:cTn>
                                        <p:tgtEl>
                                          <p:spTgt spid="11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69" dur="4000"/>
                                        <p:tgtEl>
                                          <p:spTgt spid="11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" presetClass="exit" presetSubtype="8" repeatCount="indefinite" fill="hold" grpId="1" nodeType="withEffect">
                                  <p:stCondLst>
                                    <p:cond delay="110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4000"/>
                                        <p:tgtEl>
                                          <p:spTgt spid="112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4000"/>
                                        <p:tgtEl>
                                          <p:spTgt spid="112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3992"/>
                                          </p:stCondLst>
                                        </p:cTn>
                                        <p:tgtEl>
                                          <p:spTgt spid="11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76" dur="4000"/>
                                        <p:tgtEl>
                                          <p:spTgt spid="11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" presetClass="exit" presetSubtype="2" repeatCount="indefinite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4000"/>
                                        <p:tgtEl>
                                          <p:spTgt spid="112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4000"/>
                                        <p:tgtEl>
                                          <p:spTgt spid="112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3990"/>
                                          </p:stCondLst>
                                        </p:cTn>
                                        <p:tgtEl>
                                          <p:spTgt spid="11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9" grpId="0" bldLvl="0" animBg="1" autoUpdateAnimBg="0"/>
      <p:bldP spid="11279" grpId="1" bldLvl="0" animBg="1" autoUpdateAnimBg="0"/>
      <p:bldP spid="11280" grpId="0" bldLvl="0" animBg="1" autoUpdateAnimBg="0"/>
      <p:bldP spid="11280" grpId="1" bldLvl="0" animBg="1" autoUpdateAnimBg="0"/>
      <p:bldP spid="11281" grpId="0" bldLvl="0" animBg="1" autoUpdateAnimBg="0"/>
      <p:bldP spid="11281" grpId="1" bldLvl="0" animBg="1" autoUpdateAnimBg="0"/>
      <p:bldP spid="11282" grpId="0" bldLvl="0" animBg="1" autoUpdateAnimBg="0"/>
      <p:bldP spid="11282" grpId="1" bldLvl="0" animBg="1" autoUpdateAnimBg="0"/>
      <p:bldP spid="11283" grpId="0" bldLvl="0" animBg="1" autoUpdateAnimBg="0"/>
      <p:bldP spid="11283" grpId="1" bldLvl="0" animBg="1" autoUpdateAnimBg="0"/>
      <p:bldP spid="11284" grpId="0" bldLvl="0" animBg="1" autoUpdateAnimBg="0"/>
      <p:bldP spid="11284" grpId="1" bldLvl="0" animBg="1" autoUpdateAnimBg="0"/>
      <p:bldP spid="11285" grpId="0" bldLvl="0" animBg="1" autoUpdateAnimBg="0"/>
      <p:bldP spid="11285" grpId="1" bldLvl="0" animBg="1" autoUpdateAnimBg="0"/>
    </p:bldLst>
  </p:timing>
</p:sld>
</file>

<file path=ppt/theme/theme1.xml><?xml version="1.0" encoding="utf-8"?>
<a:theme xmlns:a="http://schemas.openxmlformats.org/drawingml/2006/main" name="Office 主题​​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 主题​​">
      <a:majorFont>
        <a:latin typeface="Calibri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lnDef>
  </a:objectDefaults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366</Words>
  <Application>Microsoft Office PowerPoint</Application>
  <PresentationFormat>全屏显示(16:9)</PresentationFormat>
  <Paragraphs>40</Paragraphs>
  <Slides>18</Slides>
  <Notes>8</Notes>
  <HiddenSlides>0</HiddenSlides>
  <MMClips>1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18</vt:i4>
      </vt:variant>
    </vt:vector>
  </HeadingPairs>
  <TitlesOfParts>
    <vt:vector size="29" baseType="lpstr">
      <vt:lpstr>Nexa Light</vt:lpstr>
      <vt:lpstr>方正行楷简体</vt:lpstr>
      <vt:lpstr>方正细圆简体</vt:lpstr>
      <vt:lpstr>宋体</vt:lpstr>
      <vt:lpstr>微软雅黑</vt:lpstr>
      <vt:lpstr>Arial</vt:lpstr>
      <vt:lpstr>Calibri</vt:lpstr>
      <vt:lpstr>Calibri Light</vt:lpstr>
      <vt:lpstr>Wingdings</vt:lpstr>
      <vt:lpstr>Office 主题​​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锐旗设计；https://9ppt.taobao.com</dc:title>
  <dc:creator>锐旗设计;https://9ppt.taobao.com</dc:creator>
  <cp:keywords>锐旗设计；https://9ppt.taobao.com</cp:keywords>
  <cp:lastModifiedBy>Admin</cp:lastModifiedBy>
  <cp:revision>5</cp:revision>
  <dcterms:modified xsi:type="dcterms:W3CDTF">2016-11-06T09:33:16Z</dcterms:modified>
  <cp:category>锐旗设计；https://9ppt.taobao.com</cp:category>
</cp:coreProperties>
</file>